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6" r:id="rId4"/>
    <p:sldId id="268" r:id="rId5"/>
    <p:sldId id="267" r:id="rId6"/>
    <p:sldId id="258" r:id="rId7"/>
    <p:sldId id="259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ga-I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13/05/15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13/05/15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13/05/15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13/05/15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13/05/15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13/05/15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13/05/15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13/05/15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13/05/15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13/05/15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ga-IE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13/05/15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13/05/15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Anti-Abuse Working Group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Tobias </a:t>
            </a:r>
            <a:r>
              <a:rPr lang="en-US" dirty="0" err="1" smtClean="0"/>
              <a:t>Knecht</a:t>
            </a:r>
            <a:r>
              <a:rPr lang="en-US" dirty="0" smtClean="0"/>
              <a:t> &amp; Brian Nisbet</a:t>
            </a:r>
          </a:p>
          <a:p>
            <a:r>
              <a:rPr lang="en-US" dirty="0" smtClean="0"/>
              <a:t>RIPE </a:t>
            </a:r>
            <a:r>
              <a:rPr lang="en-US" dirty="0" smtClean="0"/>
              <a:t>70</a:t>
            </a:r>
            <a:endParaRPr lang="en-US" dirty="0" smtClean="0"/>
          </a:p>
          <a:p>
            <a:r>
              <a:rPr lang="en-US" dirty="0" smtClean="0"/>
              <a:t>Amsterdam, May 2015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868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A. Administrative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Welcome</a:t>
            </a:r>
            <a:endParaRPr lang="en-US" sz="4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Scribe, Jabber, </a:t>
            </a:r>
            <a:r>
              <a:rPr lang="en-US" sz="4400" dirty="0" smtClean="0"/>
              <a:t>Stenography</a:t>
            </a:r>
            <a:endParaRPr lang="en-US" sz="4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Microphone </a:t>
            </a:r>
            <a:r>
              <a:rPr lang="en-US" sz="4400" dirty="0" smtClean="0"/>
              <a:t>Etiquette</a:t>
            </a:r>
            <a:endParaRPr lang="en-US" sz="4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Approve minutes of RIPE </a:t>
            </a:r>
            <a:r>
              <a:rPr lang="en-US" sz="4400" dirty="0" smtClean="0"/>
              <a:t>69</a:t>
            </a:r>
            <a:endParaRPr lang="en-US" sz="4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400" dirty="0" err="1" smtClean="0"/>
              <a:t>Finalise</a:t>
            </a:r>
            <a:r>
              <a:rPr lang="en-US" sz="4400" dirty="0" smtClean="0"/>
              <a:t> </a:t>
            </a:r>
            <a:r>
              <a:rPr lang="en-US" sz="4400" dirty="0" smtClean="0"/>
              <a:t>Agenda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973346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en-US" dirty="0" smtClean="0"/>
              <a:t>1. </a:t>
            </a:r>
            <a:r>
              <a:rPr lang="en-US" dirty="0" smtClean="0"/>
              <a:t>Working Group Chair Matters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Procedure agreed on mailing list</a:t>
            </a:r>
          </a:p>
          <a:p>
            <a:r>
              <a:rPr lang="en-US" sz="4000" dirty="0" smtClean="0"/>
              <a:t>First iteration!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4331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B2. Recent Mailing List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</a:t>
            </a:r>
            <a:r>
              <a:rPr lang="en-US" sz="4000" dirty="0" smtClean="0"/>
              <a:t>buse-c </a:t>
            </a:r>
            <a:r>
              <a:rPr lang="en-US" sz="4000" dirty="0" err="1" smtClean="0"/>
              <a:t>clean-up</a:t>
            </a:r>
            <a:r>
              <a:rPr lang="en-US" sz="4000" dirty="0" smtClean="0"/>
              <a:t> (see section C)</a:t>
            </a:r>
          </a:p>
          <a:p>
            <a:r>
              <a:rPr lang="en-US" sz="4000" dirty="0"/>
              <a:t>a</a:t>
            </a:r>
            <a:r>
              <a:rPr lang="en-US" sz="4000" dirty="0" smtClean="0"/>
              <a:t>buse-c contact methods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32953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C.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</a:t>
            </a:r>
            <a:r>
              <a:rPr lang="en-US" sz="4000" dirty="0" smtClean="0"/>
              <a:t>buse-c </a:t>
            </a:r>
            <a:r>
              <a:rPr lang="en-US" sz="4000" dirty="0" err="1" smtClean="0"/>
              <a:t>clean-up</a:t>
            </a:r>
            <a:r>
              <a:rPr lang="en-US" sz="4000" dirty="0" smtClean="0"/>
              <a:t> – currently being discussed in Database Working Group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55579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D. Interactions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Database WG re: abuse-c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RIPE </a:t>
            </a:r>
            <a:r>
              <a:rPr lang="en-US" sz="4000" dirty="0" smtClean="0"/>
              <a:t>NCC &amp; RIPE Community LEA Interactions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AA-WG at MAAWG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872849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.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E1. Mapping Out Cyber Crime Infrastructure – A Law Enforcement Approach (Jon Flaherty)</a:t>
            </a:r>
          </a:p>
          <a:p>
            <a:r>
              <a:rPr lang="en-US" sz="4000" dirty="0" smtClean="0"/>
              <a:t>E2. DNS-Based DDOS: Fast Changing Threat (</a:t>
            </a:r>
            <a:r>
              <a:rPr lang="en-US" sz="4000" dirty="0" err="1" smtClean="0"/>
              <a:t>Nominum</a:t>
            </a:r>
            <a:r>
              <a:rPr lang="en-US" sz="4000" dirty="0" smtClean="0"/>
              <a:t>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18017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/>
              <a:t>X. AOB</a:t>
            </a:r>
          </a:p>
          <a:p>
            <a:r>
              <a:rPr lang="en-US" sz="4800" dirty="0" smtClean="0"/>
              <a:t>Z. Agenda for RIPE </a:t>
            </a:r>
            <a:r>
              <a:rPr lang="en-US" sz="4800" dirty="0" smtClean="0"/>
              <a:t>71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803619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467</TotalTime>
  <Words>151</Words>
  <Application>Microsoft Macintosh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 Black </vt:lpstr>
      <vt:lpstr>Anti-Abuse Working Group</vt:lpstr>
      <vt:lpstr>A. Administrative Issues</vt:lpstr>
      <vt:lpstr>B1. Working Group Chair Matters</vt:lpstr>
      <vt:lpstr>B2. Recent Mailing List Discussion</vt:lpstr>
      <vt:lpstr>C. Policies</vt:lpstr>
      <vt:lpstr>D. Interactions</vt:lpstr>
      <vt:lpstr>E. Presentation</vt:lpstr>
      <vt:lpstr>PowerPoint Presentation</vt:lpstr>
    </vt:vector>
  </TitlesOfParts>
  <Company>HEAnet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Anti-Abuse Working Group</dc:title>
  <dc:creator>Brian Nisbet</dc:creator>
  <cp:lastModifiedBy>Brian Nisbet</cp:lastModifiedBy>
  <cp:revision>33</cp:revision>
  <dcterms:created xsi:type="dcterms:W3CDTF">2012-04-18T07:33:22Z</dcterms:created>
  <dcterms:modified xsi:type="dcterms:W3CDTF">2015-05-13T07:25:10Z</dcterms:modified>
</cp:coreProperties>
</file>