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A42326-CA77-AD4F-81A3-66AA82703C1D}">
          <p14:sldIdLst>
            <p14:sldId id="256"/>
            <p14:sldId id="257"/>
          </p14:sldIdLst>
        </p14:section>
        <p14:section name="Marco" id="{D7E45CDC-67D2-5A44-AF9D-FFB37B9073DF}">
          <p14:sldIdLst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Connect WG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RIPE70, Amsterdam</a:t>
            </a:r>
          </a:p>
          <a:p>
            <a:r>
              <a:rPr lang="en-US" dirty="0" smtClean="0"/>
              <a:t>May 13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2015</a:t>
            </a:r>
          </a:p>
          <a:p>
            <a:r>
              <a:rPr lang="en-US" dirty="0" smtClean="0"/>
              <a:t>Florence </a:t>
            </a:r>
            <a:r>
              <a:rPr lang="en-US" dirty="0" err="1" smtClean="0"/>
              <a:t>lavroff</a:t>
            </a:r>
            <a:r>
              <a:rPr lang="en-US" dirty="0" smtClean="0"/>
              <a:t> and </a:t>
            </a:r>
            <a:r>
              <a:rPr lang="en-US" dirty="0" err="1" smtClean="0"/>
              <a:t>Remco</a:t>
            </a:r>
            <a:r>
              <a:rPr lang="en-US" dirty="0" smtClean="0"/>
              <a:t> van </a:t>
            </a:r>
            <a:r>
              <a:rPr lang="en-US" dirty="0" err="1" smtClean="0"/>
              <a:t>Mook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0.   </a:t>
            </a:r>
            <a:r>
              <a:rPr lang="en-US" sz="1900" dirty="0" smtClean="0"/>
              <a:t>Opening</a:t>
            </a:r>
          </a:p>
          <a:p>
            <a:pPr marL="342900" indent="-342900">
              <a:buAutoNum type="arabicPeriod"/>
            </a:pPr>
            <a:r>
              <a:rPr lang="en-US" sz="1900" dirty="0" smtClean="0"/>
              <a:t>Agenda, Scribe, Introductions</a:t>
            </a:r>
          </a:p>
          <a:p>
            <a:pPr marL="342900" indent="-342900">
              <a:buAutoNum type="arabicPeriod"/>
            </a:pPr>
            <a:r>
              <a:rPr lang="en-US" sz="1900" dirty="0" smtClean="0"/>
              <a:t>Minutes from RIPE69</a:t>
            </a:r>
          </a:p>
          <a:p>
            <a:pPr marL="342900" indent="-342900">
              <a:buAutoNum type="arabicPeriod"/>
            </a:pPr>
            <a:r>
              <a:rPr lang="en-US" sz="1900" dirty="0" smtClean="0"/>
              <a:t>Update on IX member list schema</a:t>
            </a:r>
            <a:br>
              <a:rPr lang="en-US" sz="1900" dirty="0" smtClean="0"/>
            </a:br>
            <a:r>
              <a:rPr lang="en-US" sz="1900" dirty="0" smtClean="0"/>
              <a:t>(Nick Hilliard &amp; Elisa </a:t>
            </a:r>
            <a:r>
              <a:rPr lang="en-US" sz="1900" dirty="0" err="1" smtClean="0"/>
              <a:t>Jasinska</a:t>
            </a:r>
            <a:r>
              <a:rPr lang="en-US" sz="1900" dirty="0" smtClean="0"/>
              <a:t>)</a:t>
            </a:r>
          </a:p>
          <a:p>
            <a:pPr marL="342900" indent="-342900">
              <a:buAutoNum type="arabicPeriod"/>
            </a:pPr>
            <a:r>
              <a:rPr lang="en-US" sz="1900" dirty="0" smtClean="0"/>
              <a:t>European IXP Topography</a:t>
            </a:r>
            <a:br>
              <a:rPr lang="en-US" sz="1900" dirty="0" smtClean="0"/>
            </a:br>
            <a:r>
              <a:rPr lang="en-US" sz="1900" dirty="0" smtClean="0"/>
              <a:t>(Kurtis </a:t>
            </a:r>
            <a:r>
              <a:rPr lang="en-US" sz="1900" dirty="0" err="1" smtClean="0"/>
              <a:t>Lindqvist</a:t>
            </a:r>
            <a:r>
              <a:rPr lang="en-US" sz="1900" dirty="0" smtClean="0"/>
              <a:t> and John Souter)</a:t>
            </a:r>
          </a:p>
          <a:p>
            <a:pPr marL="342900" indent="-342900">
              <a:buFont typeface="Arial"/>
              <a:buAutoNum type="arabicPeriod"/>
            </a:pPr>
            <a:r>
              <a:rPr lang="en-US" sz="1900" dirty="0"/>
              <a:t>Update on CDN Best Practices</a:t>
            </a:r>
            <a:br>
              <a:rPr lang="en-US" sz="1900" dirty="0"/>
            </a:br>
            <a:r>
              <a:rPr lang="en-US" sz="1900" dirty="0"/>
              <a:t>	(Florence </a:t>
            </a:r>
            <a:r>
              <a:rPr lang="en-US" sz="1900" dirty="0" err="1"/>
              <a:t>Lavroff</a:t>
            </a:r>
            <a:r>
              <a:rPr lang="en-US" sz="1900" dirty="0" smtClean="0"/>
              <a:t>)</a:t>
            </a:r>
          </a:p>
          <a:p>
            <a:pPr marL="342900" indent="-342900">
              <a:buFont typeface="Arial"/>
              <a:buAutoNum type="arabicPeriod"/>
            </a:pPr>
            <a:r>
              <a:rPr lang="en-US" sz="1900" dirty="0"/>
              <a:t>Open-IX – Building a new community event	(Keith Mitchell</a:t>
            </a:r>
            <a:r>
              <a:rPr lang="en-US" sz="1900" dirty="0" smtClean="0"/>
              <a:t>)</a:t>
            </a:r>
            <a:endParaRPr lang="en-US" sz="19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7.	</a:t>
            </a:r>
            <a:r>
              <a:rPr lang="en-US" sz="1900" dirty="0" smtClean="0"/>
              <a:t>IXPs in Developing Markets</a:t>
            </a:r>
          </a:p>
          <a:p>
            <a:pPr lvl="1"/>
            <a:r>
              <a:rPr lang="en-US" sz="1900" dirty="0" smtClean="0"/>
              <a:t>Euro-IX support Programs</a:t>
            </a:r>
            <a:br>
              <a:rPr lang="en-US" sz="1900" dirty="0" smtClean="0"/>
            </a:br>
            <a:r>
              <a:rPr lang="en-US" sz="1900" dirty="0" smtClean="0"/>
              <a:t>(</a:t>
            </a:r>
            <a:r>
              <a:rPr lang="en-US" sz="1900" dirty="0" err="1" smtClean="0"/>
              <a:t>Bijal</a:t>
            </a:r>
            <a:r>
              <a:rPr lang="en-US" sz="1900" dirty="0" smtClean="0"/>
              <a:t> </a:t>
            </a:r>
            <a:r>
              <a:rPr lang="en-US" sz="1900" dirty="0" err="1" smtClean="0"/>
              <a:t>Sanghani</a:t>
            </a:r>
            <a:r>
              <a:rPr lang="en-US" sz="1900" dirty="0" smtClean="0"/>
              <a:t>)</a:t>
            </a:r>
          </a:p>
          <a:p>
            <a:pPr lvl="1"/>
            <a:r>
              <a:rPr lang="en-US" sz="1900" dirty="0" smtClean="0"/>
              <a:t>ISOC IXP Development Program</a:t>
            </a:r>
            <a:br>
              <a:rPr lang="en-US" sz="1900" dirty="0" smtClean="0"/>
            </a:br>
            <a:r>
              <a:rPr lang="en-US" sz="1900" dirty="0" smtClean="0"/>
              <a:t>(Jane Coffin)</a:t>
            </a:r>
          </a:p>
          <a:p>
            <a:pPr lvl="1"/>
            <a:r>
              <a:rPr lang="en-US" sz="1900" dirty="0" smtClean="0"/>
              <a:t>African Innovation</a:t>
            </a:r>
            <a:br>
              <a:rPr lang="en-US" sz="1900" dirty="0" smtClean="0"/>
            </a:br>
            <a:r>
              <a:rPr lang="en-US" sz="1900" dirty="0" smtClean="0"/>
              <a:t>(Andrew Owens)</a:t>
            </a:r>
          </a:p>
          <a:p>
            <a:pPr lvl="1"/>
            <a:r>
              <a:rPr lang="en-US" sz="1900" dirty="0" smtClean="0"/>
              <a:t>Panel Session</a:t>
            </a:r>
          </a:p>
          <a:p>
            <a:pPr marL="457200" indent="-457200">
              <a:buAutoNum type="arabicPeriod" startAt="8"/>
            </a:pPr>
            <a:r>
              <a:rPr lang="en-US" sz="1900" dirty="0" smtClean="0"/>
              <a:t>Feedback, Open Microphone</a:t>
            </a:r>
          </a:p>
          <a:p>
            <a:pPr marL="457200" indent="-457200">
              <a:buAutoNum type="arabicPeriod" startAt="8"/>
            </a:pPr>
            <a:r>
              <a:rPr lang="en-US" sz="1900" dirty="0" smtClean="0"/>
              <a:t>Close	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635723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122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22</TotalTime>
  <Words>34</Words>
  <Application>Microsoft Macintosh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Celestial</vt:lpstr>
      <vt:lpstr>Connect WG</vt:lpstr>
      <vt:lpstr>Agenda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 WG</dc:title>
  <dc:creator>Microsoft Office User</dc:creator>
  <cp:lastModifiedBy>Microsoft Office User</cp:lastModifiedBy>
  <cp:revision>4</cp:revision>
  <dcterms:created xsi:type="dcterms:W3CDTF">2015-05-13T07:51:26Z</dcterms:created>
  <dcterms:modified xsi:type="dcterms:W3CDTF">2015-05-13T08:13:44Z</dcterms:modified>
</cp:coreProperties>
</file>