
<file path=[Content_Types].xml><?xml version="1.0" encoding="utf-8"?>
<Types xmlns="http://schemas.openxmlformats.org/package/2006/content-types">
  <Default Extension="png" ContentType="image/png"/>
  <Default Extension="emf" ContentType="image/x-emf"/>
  <Default Extension="jpeg" ContentType="image/jpeg"/>
  <Default Extension="WMF" ContentType="image/x-w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36"/>
  </p:notesMasterIdLst>
  <p:handoutMasterIdLst>
    <p:handoutMasterId r:id="rId37"/>
  </p:handoutMasterIdLst>
  <p:sldIdLst>
    <p:sldId id="256" r:id="rId2"/>
    <p:sldId id="272" r:id="rId3"/>
    <p:sldId id="257" r:id="rId4"/>
    <p:sldId id="262" r:id="rId5"/>
    <p:sldId id="284" r:id="rId6"/>
    <p:sldId id="285" r:id="rId7"/>
    <p:sldId id="273" r:id="rId8"/>
    <p:sldId id="258" r:id="rId9"/>
    <p:sldId id="274" r:id="rId10"/>
    <p:sldId id="259" r:id="rId11"/>
    <p:sldId id="277" r:id="rId12"/>
    <p:sldId id="260" r:id="rId13"/>
    <p:sldId id="280" r:id="rId14"/>
    <p:sldId id="263" r:id="rId15"/>
    <p:sldId id="264" r:id="rId16"/>
    <p:sldId id="265" r:id="rId17"/>
    <p:sldId id="266" r:id="rId18"/>
    <p:sldId id="267" r:id="rId19"/>
    <p:sldId id="268" r:id="rId20"/>
    <p:sldId id="269" r:id="rId21"/>
    <p:sldId id="270" r:id="rId22"/>
    <p:sldId id="271" r:id="rId23"/>
    <p:sldId id="283" r:id="rId24"/>
    <p:sldId id="276" r:id="rId25"/>
    <p:sldId id="289" r:id="rId26"/>
    <p:sldId id="296" r:id="rId27"/>
    <p:sldId id="297" r:id="rId28"/>
    <p:sldId id="298" r:id="rId29"/>
    <p:sldId id="299" r:id="rId30"/>
    <p:sldId id="294" r:id="rId31"/>
    <p:sldId id="290" r:id="rId32"/>
    <p:sldId id="300" r:id="rId33"/>
    <p:sldId id="303" r:id="rId34"/>
    <p:sldId id="302" r:id="rId35"/>
  </p:sldIdLst>
  <p:sldSz cx="9144000" cy="5143500" type="screen16x9"/>
  <p:notesSz cx="6858000" cy="9144000"/>
  <p:defaultText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916">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94747" autoAdjust="0"/>
  </p:normalViewPr>
  <p:slideViewPr>
    <p:cSldViewPr snapToGrid="0" snapToObjects="1">
      <p:cViewPr varScale="1">
        <p:scale>
          <a:sx n="145" d="100"/>
          <a:sy n="145" d="100"/>
        </p:scale>
        <p:origin x="606" y="126"/>
      </p:cViewPr>
      <p:guideLst>
        <p:guide orient="horz" pos="916"/>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handoutMaster" Target="handoutMasters/handout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640598D3-440E-7A48-B946-F8E742926A8C}" type="datetimeFigureOut">
              <a:rPr lang="en-US" smtClean="0"/>
              <a:t>5/13/2015</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27C5C279-172B-2443-AF34-B42A47C980AF}" type="slidenum">
              <a:rPr lang="en-US" smtClean="0"/>
              <a:t>‹#›</a:t>
            </a:fld>
            <a:endParaRPr lang="en-US"/>
          </a:p>
        </p:txBody>
      </p:sp>
    </p:spTree>
    <p:extLst>
      <p:ext uri="{BB962C8B-B14F-4D97-AF65-F5344CB8AC3E}">
        <p14:creationId xmlns:p14="http://schemas.microsoft.com/office/powerpoint/2010/main" val="2755674719"/>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9BAC561-84F1-CE46-A54E-0AD8138FA2F9}" type="datetimeFigureOut">
              <a:rPr lang="en-US" smtClean="0"/>
              <a:t>5/13/2015</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de-DE" smtClean="0"/>
              <a:t>Click to edit Master text styles</a:t>
            </a:r>
          </a:p>
          <a:p>
            <a:pPr lvl="1"/>
            <a:r>
              <a:rPr lang="de-DE" smtClean="0"/>
              <a:t>Second level</a:t>
            </a:r>
          </a:p>
          <a:p>
            <a:pPr lvl="2"/>
            <a:r>
              <a:rPr lang="de-DE" smtClean="0"/>
              <a:t>Third level</a:t>
            </a:r>
          </a:p>
          <a:p>
            <a:pPr lvl="3"/>
            <a:r>
              <a:rPr lang="de-DE" smtClean="0"/>
              <a:t>Fourth level</a:t>
            </a:r>
          </a:p>
          <a:p>
            <a:pPr lvl="4"/>
            <a:r>
              <a:rPr lang="de-DE"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DBB76E6-6327-7F49-8306-99E681F425E5}" type="slidenum">
              <a:rPr lang="en-US" smtClean="0"/>
              <a:t>‹#›</a:t>
            </a:fld>
            <a:endParaRPr lang="en-US"/>
          </a:p>
        </p:txBody>
      </p:sp>
    </p:spTree>
    <p:extLst>
      <p:ext uri="{BB962C8B-B14F-4D97-AF65-F5344CB8AC3E}">
        <p14:creationId xmlns:p14="http://schemas.microsoft.com/office/powerpoint/2010/main" val="1903110637"/>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AE2FB328-2C75-BD42-AC6D-999E715BEA5A}" type="slidenum">
              <a:rPr lang="en-GB"/>
              <a:pPr/>
              <a:t>34</a:t>
            </a:fld>
            <a:endParaRPr lang="en-GB"/>
          </a:p>
        </p:txBody>
      </p:sp>
      <p:sp>
        <p:nvSpPr>
          <p:cNvPr id="90113" name="Text Box 1"/>
          <p:cNvSpPr txBox="1">
            <a:spLocks noGrp="1" noRot="1" noChangeAspect="1" noChangeArrowheads="1"/>
          </p:cNvSpPr>
          <p:nvPr>
            <p:ph type="sldImg"/>
          </p:nvPr>
        </p:nvSpPr>
        <p:spPr bwMode="auto">
          <a:xfrm>
            <a:off x="382588" y="695325"/>
            <a:ext cx="6091237" cy="3427413"/>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90114" name="Text Box 2"/>
          <p:cNvSpPr txBox="1">
            <a:spLocks noGrp="1" noChangeArrowheads="1"/>
          </p:cNvSpPr>
          <p:nvPr>
            <p:ph type="body" idx="1"/>
          </p:nvPr>
        </p:nvSpPr>
        <p:spPr bwMode="auto">
          <a:xfrm>
            <a:off x="685512" y="4343230"/>
            <a:ext cx="5486976" cy="4115139"/>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4"/>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4905215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706790" y="1679088"/>
            <a:ext cx="5390798" cy="1406563"/>
          </a:xfrm>
        </p:spPr>
        <p:txBody>
          <a:bodyPr anchor="b"/>
          <a:lstStyle>
            <a:lvl1pPr>
              <a:defRPr>
                <a:solidFill>
                  <a:schemeClr val="tx1">
                    <a:lumMod val="95000"/>
                    <a:lumOff val="5000"/>
                  </a:schemeClr>
                </a:solidFill>
              </a:defRPr>
            </a:lvl1pPr>
          </a:lstStyle>
          <a:p>
            <a:r>
              <a:rPr lang="en-US" noProof="0" smtClean="0"/>
              <a:t>Click to edit Master title style</a:t>
            </a:r>
            <a:endParaRPr lang="en-US" noProof="0" dirty="0"/>
          </a:p>
        </p:txBody>
      </p:sp>
      <p:sp>
        <p:nvSpPr>
          <p:cNvPr id="3" name="Untertitel 2"/>
          <p:cNvSpPr>
            <a:spLocks noGrp="1"/>
          </p:cNvSpPr>
          <p:nvPr>
            <p:ph type="subTitle" idx="1"/>
          </p:nvPr>
        </p:nvSpPr>
        <p:spPr>
          <a:xfrm>
            <a:off x="701978" y="3107589"/>
            <a:ext cx="5395610" cy="1314450"/>
          </a:xfrm>
        </p:spPr>
        <p:txBody>
          <a:bodyPr anchor="t">
            <a:normAutofit/>
          </a:bodyPr>
          <a:lstStyle>
            <a:lvl1pPr marL="0" indent="0" algn="l">
              <a:buNone/>
              <a:defRPr sz="2000">
                <a:solidFill>
                  <a:schemeClr val="tx1">
                    <a:tint val="75000"/>
                  </a:schemeClr>
                </a:solidFill>
                <a:latin typeface="DINPro-Light"/>
                <a:cs typeface="DINPro-Ligh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noProof="0" smtClean="0"/>
              <a:t>Click to edit Master subtitle style</a:t>
            </a:r>
            <a:endParaRPr lang="en-US" noProof="0" dirty="0"/>
          </a:p>
        </p:txBody>
      </p:sp>
      <p:cxnSp>
        <p:nvCxnSpPr>
          <p:cNvPr id="9" name="Gerade Verbindung 8"/>
          <p:cNvCxnSpPr/>
          <p:nvPr userDrawn="1"/>
        </p:nvCxnSpPr>
        <p:spPr>
          <a:xfrm>
            <a:off x="325353" y="3085650"/>
            <a:ext cx="8841417" cy="14659"/>
          </a:xfrm>
          <a:prstGeom prst="line">
            <a:avLst/>
          </a:prstGeom>
          <a:ln w="3175" cmpd="sng">
            <a:solidFill>
              <a:srgbClr val="00AC6C"/>
            </a:solidFill>
          </a:ln>
          <a:effectLst/>
        </p:spPr>
        <p:style>
          <a:lnRef idx="2">
            <a:schemeClr val="accent1"/>
          </a:lnRef>
          <a:fillRef idx="0">
            <a:schemeClr val="accent1"/>
          </a:fillRef>
          <a:effectRef idx="1">
            <a:schemeClr val="accent1"/>
          </a:effectRef>
          <a:fontRef idx="minor">
            <a:schemeClr val="tx1"/>
          </a:fontRef>
        </p:style>
      </p:cxnSp>
      <p:sp>
        <p:nvSpPr>
          <p:cNvPr id="8" name="Datumsplatzhalter 3"/>
          <p:cNvSpPr>
            <a:spLocks noGrp="1"/>
          </p:cNvSpPr>
          <p:nvPr>
            <p:ph type="dt" sz="half" idx="10"/>
          </p:nvPr>
        </p:nvSpPr>
        <p:spPr>
          <a:xfrm>
            <a:off x="7368480" y="4980765"/>
            <a:ext cx="552510" cy="169719"/>
          </a:xfrm>
        </p:spPr>
        <p:txBody>
          <a:bodyPr lIns="0" rIns="0"/>
          <a:lstStyle>
            <a:lvl1pPr algn="l">
              <a:defRPr sz="1000"/>
            </a:lvl1pPr>
          </a:lstStyle>
          <a:p>
            <a:fld id="{EDECE205-5C1F-2B49-B95A-23D63E25B821}" type="datetime1">
              <a:rPr lang="en-US" noProof="0" smtClean="0"/>
              <a:t>5/13/2015</a:t>
            </a:fld>
            <a:endParaRPr lang="en-US" noProof="0"/>
          </a:p>
        </p:txBody>
      </p:sp>
      <p:sp>
        <p:nvSpPr>
          <p:cNvPr id="10" name="Fußzeilenplatzhalter 4"/>
          <p:cNvSpPr>
            <a:spLocks noGrp="1"/>
          </p:cNvSpPr>
          <p:nvPr>
            <p:ph type="ftr" sz="quarter" idx="11"/>
          </p:nvPr>
        </p:nvSpPr>
        <p:spPr>
          <a:xfrm>
            <a:off x="1009712" y="4980765"/>
            <a:ext cx="4705144" cy="162736"/>
          </a:xfrm>
          <a:prstGeom prst="rect">
            <a:avLst/>
          </a:prstGeom>
        </p:spPr>
        <p:txBody>
          <a:bodyPr lIns="72000" anchor="ctr" anchorCtr="0"/>
          <a:lstStyle>
            <a:lvl1pPr algn="l">
              <a:defRPr sz="1000">
                <a:solidFill>
                  <a:schemeClr val="bg1"/>
                </a:solidFill>
                <a:latin typeface="DINPro-Regular"/>
                <a:cs typeface="DINPro-Regular"/>
              </a:defRPr>
            </a:lvl1pPr>
          </a:lstStyle>
          <a:p>
            <a:r>
              <a:rPr lang="en-US" noProof="0" smtClean="0"/>
              <a:t>© ERNW GmbH | Carl-Bosch-Str. 4 | D-69115 Heidelberg</a:t>
            </a:r>
            <a:endParaRPr lang="en-US" noProof="0"/>
          </a:p>
        </p:txBody>
      </p:sp>
      <p:sp>
        <p:nvSpPr>
          <p:cNvPr id="5" name="Picture Placeholder 4"/>
          <p:cNvSpPr>
            <a:spLocks noGrp="1"/>
          </p:cNvSpPr>
          <p:nvPr>
            <p:ph type="pic" sz="quarter" idx="12"/>
          </p:nvPr>
        </p:nvSpPr>
        <p:spPr>
          <a:xfrm>
            <a:off x="6139568" y="1679088"/>
            <a:ext cx="2970212" cy="1417637"/>
          </a:xfrm>
        </p:spPr>
        <p:txBody>
          <a:bodyPr/>
          <a:lstStyle/>
          <a:p>
            <a:r>
              <a:rPr lang="en-US" smtClean="0"/>
              <a:t>Click icon to add picture</a:t>
            </a:r>
            <a:endParaRPr lang="en-US"/>
          </a:p>
        </p:txBody>
      </p:sp>
    </p:spTree>
    <p:extLst>
      <p:ext uri="{BB962C8B-B14F-4D97-AF65-F5344CB8AC3E}">
        <p14:creationId xmlns:p14="http://schemas.microsoft.com/office/powerpoint/2010/main" val="23639383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Inhalt mit Beschriftung">
    <p:spTree>
      <p:nvGrpSpPr>
        <p:cNvPr id="1" name=""/>
        <p:cNvGrpSpPr/>
        <p:nvPr/>
      </p:nvGrpSpPr>
      <p:grpSpPr>
        <a:xfrm>
          <a:off x="0" y="0"/>
          <a:ext cx="0" cy="0"/>
          <a:chOff x="0" y="0"/>
          <a:chExt cx="0" cy="0"/>
        </a:xfrm>
      </p:grpSpPr>
      <p:sp>
        <p:nvSpPr>
          <p:cNvPr id="2" name="Titel 1"/>
          <p:cNvSpPr>
            <a:spLocks noGrp="1"/>
          </p:cNvSpPr>
          <p:nvPr>
            <p:ph type="title"/>
          </p:nvPr>
        </p:nvSpPr>
        <p:spPr>
          <a:xfrm>
            <a:off x="457202" y="735806"/>
            <a:ext cx="3008313" cy="740569"/>
          </a:xfrm>
        </p:spPr>
        <p:txBody>
          <a:bodyPr anchor="b"/>
          <a:lstStyle>
            <a:lvl1pPr algn="l">
              <a:defRPr sz="2000" b="1"/>
            </a:lvl1pPr>
          </a:lstStyle>
          <a:p>
            <a:r>
              <a:rPr lang="en-US" noProof="0" smtClean="0"/>
              <a:t>Click to edit Master title style</a:t>
            </a:r>
            <a:endParaRPr lang="en-US" noProof="0" dirty="0"/>
          </a:p>
        </p:txBody>
      </p:sp>
      <p:sp>
        <p:nvSpPr>
          <p:cNvPr id="3" name="Inhaltsplatzhalter 2"/>
          <p:cNvSpPr>
            <a:spLocks noGrp="1"/>
          </p:cNvSpPr>
          <p:nvPr>
            <p:ph idx="1"/>
          </p:nvPr>
        </p:nvSpPr>
        <p:spPr>
          <a:xfrm>
            <a:off x="3575050" y="1202717"/>
            <a:ext cx="5266611" cy="3391507"/>
          </a:xfrm>
        </p:spPr>
        <p:txBody>
          <a:bodyPr/>
          <a:lstStyle>
            <a:lvl1pPr>
              <a:defRPr sz="2400"/>
            </a:lvl1pPr>
            <a:lvl2pPr>
              <a:defRPr sz="2000"/>
            </a:lvl2pPr>
            <a:lvl3pPr>
              <a:defRPr sz="1800"/>
            </a:lvl3pPr>
            <a:lvl4pPr>
              <a:defRPr sz="1800"/>
            </a:lvl4pPr>
            <a:lvl5pPr>
              <a:defRPr sz="1800"/>
            </a:lvl5pPr>
            <a:lvl6pPr>
              <a:defRPr sz="2000"/>
            </a:lvl6pPr>
            <a:lvl7pPr>
              <a:defRPr sz="2000"/>
            </a:lvl7pPr>
            <a:lvl8pPr>
              <a:defRPr sz="2000"/>
            </a:lvl8pPr>
            <a:lvl9pPr>
              <a:defRPr sz="20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cxnSp>
        <p:nvCxnSpPr>
          <p:cNvPr id="11" name="Gerade Verbindung 10"/>
          <p:cNvCxnSpPr/>
          <p:nvPr userDrawn="1"/>
        </p:nvCxnSpPr>
        <p:spPr>
          <a:xfrm>
            <a:off x="0" y="1462906"/>
            <a:ext cx="3465514" cy="0"/>
          </a:xfrm>
          <a:prstGeom prst="line">
            <a:avLst/>
          </a:prstGeom>
          <a:ln w="3175" cmpd="sng">
            <a:solidFill>
              <a:srgbClr val="00AC6C"/>
            </a:solidFill>
          </a:ln>
          <a:effectLst/>
        </p:spPr>
        <p:style>
          <a:lnRef idx="2">
            <a:schemeClr val="accent1"/>
          </a:lnRef>
          <a:fillRef idx="0">
            <a:schemeClr val="accent1"/>
          </a:fillRef>
          <a:effectRef idx="1">
            <a:schemeClr val="accent1"/>
          </a:effectRef>
          <a:fontRef idx="minor">
            <a:schemeClr val="tx1"/>
          </a:fontRef>
        </p:style>
      </p:cxnSp>
      <p:cxnSp>
        <p:nvCxnSpPr>
          <p:cNvPr id="16" name="Gerade Verbindung 15"/>
          <p:cNvCxnSpPr/>
          <p:nvPr userDrawn="1"/>
        </p:nvCxnSpPr>
        <p:spPr>
          <a:xfrm>
            <a:off x="1009711" y="4995196"/>
            <a:ext cx="0" cy="622325"/>
          </a:xfrm>
          <a:prstGeom prst="line">
            <a:avLst/>
          </a:prstGeom>
          <a:ln w="3175" cmpd="sng">
            <a:solidFill>
              <a:srgbClr val="00AC6C"/>
            </a:solidFill>
          </a:ln>
          <a:effectLst/>
        </p:spPr>
        <p:style>
          <a:lnRef idx="2">
            <a:schemeClr val="accent1"/>
          </a:lnRef>
          <a:fillRef idx="0">
            <a:schemeClr val="accent1"/>
          </a:fillRef>
          <a:effectRef idx="1">
            <a:schemeClr val="accent1"/>
          </a:effectRef>
          <a:fontRef idx="minor">
            <a:schemeClr val="tx1"/>
          </a:fontRef>
        </p:style>
      </p:cxnSp>
      <p:sp>
        <p:nvSpPr>
          <p:cNvPr id="10" name="Datumsplatzhalter 3"/>
          <p:cNvSpPr>
            <a:spLocks noGrp="1"/>
          </p:cNvSpPr>
          <p:nvPr>
            <p:ph type="dt" sz="half" idx="10"/>
          </p:nvPr>
        </p:nvSpPr>
        <p:spPr>
          <a:xfrm>
            <a:off x="0" y="4980765"/>
            <a:ext cx="938672" cy="169719"/>
          </a:xfrm>
        </p:spPr>
        <p:txBody>
          <a:bodyPr lIns="0" rIns="0"/>
          <a:lstStyle>
            <a:lvl1pPr algn="r">
              <a:defRPr sz="1000"/>
            </a:lvl1pPr>
          </a:lstStyle>
          <a:p>
            <a:fld id="{D6A0E3D4-BB7A-1249-8B01-7091B4A4183C}" type="datetime1">
              <a:rPr lang="en-US" noProof="0" smtClean="0"/>
              <a:t>5/13/2015</a:t>
            </a:fld>
            <a:endParaRPr lang="en-US" noProof="0"/>
          </a:p>
        </p:txBody>
      </p:sp>
      <p:sp>
        <p:nvSpPr>
          <p:cNvPr id="12" name="Fußzeilenplatzhalter 4"/>
          <p:cNvSpPr>
            <a:spLocks noGrp="1"/>
          </p:cNvSpPr>
          <p:nvPr>
            <p:ph type="ftr" sz="quarter" idx="11"/>
          </p:nvPr>
        </p:nvSpPr>
        <p:spPr>
          <a:xfrm>
            <a:off x="1009712" y="4980765"/>
            <a:ext cx="4705144" cy="162736"/>
          </a:xfrm>
          <a:prstGeom prst="rect">
            <a:avLst/>
          </a:prstGeom>
        </p:spPr>
        <p:txBody>
          <a:bodyPr lIns="72000" anchor="ctr" anchorCtr="0"/>
          <a:lstStyle>
            <a:lvl1pPr algn="l">
              <a:defRPr sz="1000">
                <a:solidFill>
                  <a:schemeClr val="bg1"/>
                </a:solidFill>
                <a:latin typeface="DINPro-Regular"/>
                <a:cs typeface="DINPro-Regular"/>
              </a:defRPr>
            </a:lvl1pPr>
          </a:lstStyle>
          <a:p>
            <a:r>
              <a:rPr lang="en-US" noProof="0" smtClean="0"/>
              <a:t>© ERNW GmbH | Carl-Bosch-Str. 4 | D-69115 Heidelberg</a:t>
            </a:r>
            <a:endParaRPr lang="en-US" noProof="0"/>
          </a:p>
        </p:txBody>
      </p:sp>
      <p:sp>
        <p:nvSpPr>
          <p:cNvPr id="17" name="Foliennummernplatzhalter 5"/>
          <p:cNvSpPr>
            <a:spLocks noGrp="1"/>
          </p:cNvSpPr>
          <p:nvPr>
            <p:ph type="sldNum" sz="quarter" idx="12"/>
          </p:nvPr>
        </p:nvSpPr>
        <p:spPr>
          <a:xfrm>
            <a:off x="7328579" y="4980764"/>
            <a:ext cx="532159" cy="169720"/>
          </a:xfrm>
          <a:prstGeom prst="rect">
            <a:avLst/>
          </a:prstGeom>
        </p:spPr>
        <p:txBody>
          <a:bodyPr lIns="0" rIns="0" anchor="ctr" anchorCtr="0"/>
          <a:lstStyle>
            <a:lvl1pPr algn="r">
              <a:defRPr sz="1000">
                <a:solidFill>
                  <a:srgbClr val="FFFFFF"/>
                </a:solidFill>
              </a:defRPr>
            </a:lvl1pPr>
          </a:lstStyle>
          <a:p>
            <a:r>
              <a:rPr lang="en-US" noProof="0" smtClean="0"/>
              <a:t>#</a:t>
            </a:r>
            <a:fld id="{3AA03BFF-C650-864D-B149-8ED8CE831832}" type="slidenum">
              <a:rPr lang="en-US" noProof="0" smtClean="0"/>
              <a:pPr/>
              <a:t>‹#›</a:t>
            </a:fld>
            <a:endParaRPr lang="en-US" noProof="0"/>
          </a:p>
        </p:txBody>
      </p:sp>
      <p:sp>
        <p:nvSpPr>
          <p:cNvPr id="5" name="TextBox 4"/>
          <p:cNvSpPr txBox="1"/>
          <p:nvPr userDrawn="1"/>
        </p:nvSpPr>
        <p:spPr>
          <a:xfrm>
            <a:off x="423307" y="2757694"/>
            <a:ext cx="184666" cy="369332"/>
          </a:xfrm>
          <a:prstGeom prst="rect">
            <a:avLst/>
          </a:prstGeom>
          <a:noFill/>
        </p:spPr>
        <p:txBody>
          <a:bodyPr wrap="none" rtlCol="0">
            <a:spAutoFit/>
          </a:bodyPr>
          <a:lstStyle/>
          <a:p>
            <a:endParaRPr lang="en-US" dirty="0"/>
          </a:p>
        </p:txBody>
      </p:sp>
      <p:sp>
        <p:nvSpPr>
          <p:cNvPr id="7" name="Content Placeholder 6"/>
          <p:cNvSpPr>
            <a:spLocks noGrp="1"/>
          </p:cNvSpPr>
          <p:nvPr>
            <p:ph sz="quarter" idx="13"/>
          </p:nvPr>
        </p:nvSpPr>
        <p:spPr>
          <a:xfrm>
            <a:off x="457200" y="1476375"/>
            <a:ext cx="3008313" cy="3117850"/>
          </a:xfrm>
        </p:spPr>
        <p:txBody>
          <a:bodyPr anchor="t">
            <a:normAutofit/>
          </a:bodyPr>
          <a:lstStyle>
            <a:lvl1pPr marL="0" indent="0">
              <a:buFontTx/>
              <a:buNone/>
              <a:defRPr sz="1200">
                <a:latin typeface="DINPro-Light"/>
                <a:cs typeface="DINPro-Light"/>
              </a:defRPr>
            </a:lvl1pPr>
            <a:lvl2pPr marL="360000" indent="0">
              <a:buFontTx/>
              <a:buNone/>
              <a:defRPr sz="1100">
                <a:latin typeface="DINPro-Light"/>
                <a:cs typeface="DINPro-Light"/>
              </a:defRPr>
            </a:lvl2pPr>
            <a:lvl3pPr marL="914400" indent="0">
              <a:buFontTx/>
              <a:buNone/>
              <a:defRPr sz="1050">
                <a:latin typeface="DINPro-Light"/>
                <a:cs typeface="DINPro-Light"/>
              </a:defRPr>
            </a:lvl3pPr>
            <a:lvl4pPr marL="1371600" indent="0">
              <a:buFontTx/>
              <a:buNone/>
              <a:defRPr sz="1050">
                <a:latin typeface="DINPro-Light"/>
                <a:cs typeface="DINPro-Light"/>
              </a:defRPr>
            </a:lvl4pPr>
            <a:lvl5pPr marL="1828800" indent="0">
              <a:buFontTx/>
              <a:buNone/>
              <a:defRPr sz="1050">
                <a:latin typeface="DINPro-Light"/>
                <a:cs typeface="DINPro-Ligh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6773628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noProof="0" smtClean="0"/>
              <a:t>Click to edit Master title style</a:t>
            </a:r>
            <a:endParaRPr lang="en-US" noProof="0"/>
          </a:p>
        </p:txBody>
      </p:sp>
      <p:sp>
        <p:nvSpPr>
          <p:cNvPr id="3" name="Inhaltsplatzhalter 2"/>
          <p:cNvSpPr>
            <a:spLocks noGrp="1"/>
          </p:cNvSpPr>
          <p:nvPr>
            <p:ph idx="1"/>
          </p:nvPr>
        </p:nvSpPr>
        <p:spPr>
          <a:xfrm>
            <a:off x="457200" y="1386348"/>
            <a:ext cx="8377238" cy="3208274"/>
          </a:xfrm>
        </p:spPr>
        <p:txBody>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cxnSp>
        <p:nvCxnSpPr>
          <p:cNvPr id="16" name="Gerade Verbindung 15"/>
          <p:cNvCxnSpPr/>
          <p:nvPr userDrawn="1"/>
        </p:nvCxnSpPr>
        <p:spPr>
          <a:xfrm>
            <a:off x="1009711" y="4995196"/>
            <a:ext cx="0" cy="622325"/>
          </a:xfrm>
          <a:prstGeom prst="line">
            <a:avLst/>
          </a:prstGeom>
          <a:ln w="3175" cmpd="sng">
            <a:solidFill>
              <a:srgbClr val="00AC6C"/>
            </a:solidFill>
          </a:ln>
          <a:effectLst/>
        </p:spPr>
        <p:style>
          <a:lnRef idx="2">
            <a:schemeClr val="accent1"/>
          </a:lnRef>
          <a:fillRef idx="0">
            <a:schemeClr val="accent1"/>
          </a:fillRef>
          <a:effectRef idx="1">
            <a:schemeClr val="accent1"/>
          </a:effectRef>
          <a:fontRef idx="minor">
            <a:schemeClr val="tx1"/>
          </a:fontRef>
        </p:style>
      </p:cxnSp>
      <p:sp>
        <p:nvSpPr>
          <p:cNvPr id="11" name="Datumsplatzhalter 3"/>
          <p:cNvSpPr>
            <a:spLocks noGrp="1"/>
          </p:cNvSpPr>
          <p:nvPr>
            <p:ph type="dt" sz="half" idx="10"/>
          </p:nvPr>
        </p:nvSpPr>
        <p:spPr>
          <a:xfrm>
            <a:off x="0" y="4980765"/>
            <a:ext cx="938672" cy="169719"/>
          </a:xfrm>
        </p:spPr>
        <p:txBody>
          <a:bodyPr lIns="0" rIns="0"/>
          <a:lstStyle>
            <a:lvl1pPr algn="r">
              <a:defRPr sz="1000"/>
            </a:lvl1pPr>
          </a:lstStyle>
          <a:p>
            <a:fld id="{AE214A63-E9EA-EF41-8BE3-1D8C7C6F0EEA}" type="datetime1">
              <a:rPr lang="en-US" noProof="0" smtClean="0"/>
              <a:t>5/13/2015</a:t>
            </a:fld>
            <a:endParaRPr lang="en-US" noProof="0"/>
          </a:p>
        </p:txBody>
      </p:sp>
      <p:sp>
        <p:nvSpPr>
          <p:cNvPr id="12" name="Fußzeilenplatzhalter 4"/>
          <p:cNvSpPr>
            <a:spLocks noGrp="1"/>
          </p:cNvSpPr>
          <p:nvPr>
            <p:ph type="ftr" sz="quarter" idx="11"/>
          </p:nvPr>
        </p:nvSpPr>
        <p:spPr>
          <a:xfrm>
            <a:off x="1009712" y="4980765"/>
            <a:ext cx="4705144" cy="162736"/>
          </a:xfrm>
          <a:prstGeom prst="rect">
            <a:avLst/>
          </a:prstGeom>
        </p:spPr>
        <p:txBody>
          <a:bodyPr lIns="72000" anchor="ctr" anchorCtr="0"/>
          <a:lstStyle>
            <a:lvl1pPr algn="l">
              <a:defRPr sz="1000">
                <a:solidFill>
                  <a:schemeClr val="bg1"/>
                </a:solidFill>
                <a:latin typeface="DINPro-Regular"/>
                <a:cs typeface="DINPro-Regular"/>
              </a:defRPr>
            </a:lvl1pPr>
          </a:lstStyle>
          <a:p>
            <a:r>
              <a:rPr lang="en-US" noProof="0" smtClean="0"/>
              <a:t>© ERNW GmbH | Carl-Bosch-Str. 4 | D-69115 Heidelberg</a:t>
            </a:r>
            <a:endParaRPr lang="en-US" noProof="0"/>
          </a:p>
        </p:txBody>
      </p:sp>
      <p:sp>
        <p:nvSpPr>
          <p:cNvPr id="17" name="Foliennummernplatzhalter 5"/>
          <p:cNvSpPr>
            <a:spLocks noGrp="1"/>
          </p:cNvSpPr>
          <p:nvPr>
            <p:ph type="sldNum" sz="quarter" idx="12"/>
          </p:nvPr>
        </p:nvSpPr>
        <p:spPr>
          <a:xfrm>
            <a:off x="7328579" y="4980764"/>
            <a:ext cx="532159" cy="169720"/>
          </a:xfrm>
          <a:prstGeom prst="rect">
            <a:avLst/>
          </a:prstGeom>
        </p:spPr>
        <p:txBody>
          <a:bodyPr lIns="0" rIns="0" anchor="ctr" anchorCtr="0"/>
          <a:lstStyle>
            <a:lvl1pPr algn="r">
              <a:defRPr sz="1000">
                <a:solidFill>
                  <a:srgbClr val="FFFFFF"/>
                </a:solidFill>
              </a:defRPr>
            </a:lvl1pPr>
          </a:lstStyle>
          <a:p>
            <a:r>
              <a:rPr lang="en-US" noProof="0" smtClean="0"/>
              <a:t>#</a:t>
            </a:r>
            <a:fld id="{3AA03BFF-C650-864D-B149-8ED8CE831832}" type="slidenum">
              <a:rPr lang="en-US" noProof="0" smtClean="0"/>
              <a:pPr/>
              <a:t>‹#›</a:t>
            </a:fld>
            <a:endParaRPr lang="en-US" noProof="0"/>
          </a:p>
        </p:txBody>
      </p:sp>
    </p:spTree>
    <p:extLst>
      <p:ext uri="{BB962C8B-B14F-4D97-AF65-F5344CB8AC3E}">
        <p14:creationId xmlns:p14="http://schemas.microsoft.com/office/powerpoint/2010/main" val="5137379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bschnittsüberschrift">
    <p:spTree>
      <p:nvGrpSpPr>
        <p:cNvPr id="1" name=""/>
        <p:cNvGrpSpPr/>
        <p:nvPr/>
      </p:nvGrpSpPr>
      <p:grpSpPr>
        <a:xfrm>
          <a:off x="0" y="0"/>
          <a:ext cx="0" cy="0"/>
          <a:chOff x="0" y="0"/>
          <a:chExt cx="0" cy="0"/>
        </a:xfrm>
      </p:grpSpPr>
      <p:sp>
        <p:nvSpPr>
          <p:cNvPr id="3" name="Textplatzhalter 2"/>
          <p:cNvSpPr>
            <a:spLocks noGrp="1"/>
          </p:cNvSpPr>
          <p:nvPr>
            <p:ph type="body" idx="1"/>
          </p:nvPr>
        </p:nvSpPr>
        <p:spPr>
          <a:xfrm>
            <a:off x="722313" y="2180035"/>
            <a:ext cx="7772400" cy="1125140"/>
          </a:xfrm>
        </p:spPr>
        <p:txBody>
          <a:bodyPr anchor="b">
            <a:normAutofit/>
          </a:bodyPr>
          <a:lstStyle>
            <a:lvl1pPr marL="0" indent="0">
              <a:buNone/>
              <a:defRPr sz="3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noProof="0" smtClean="0"/>
              <a:t>Click to edit Master text styles</a:t>
            </a:r>
          </a:p>
        </p:txBody>
      </p:sp>
      <p:cxnSp>
        <p:nvCxnSpPr>
          <p:cNvPr id="13" name="Gerade Verbindung 12"/>
          <p:cNvCxnSpPr/>
          <p:nvPr userDrawn="1"/>
        </p:nvCxnSpPr>
        <p:spPr>
          <a:xfrm>
            <a:off x="1009711" y="4995196"/>
            <a:ext cx="0" cy="622325"/>
          </a:xfrm>
          <a:prstGeom prst="line">
            <a:avLst/>
          </a:prstGeom>
          <a:ln w="3175" cmpd="sng">
            <a:solidFill>
              <a:srgbClr val="00AC6C"/>
            </a:solidFill>
          </a:ln>
          <a:effectLst/>
        </p:spPr>
        <p:style>
          <a:lnRef idx="2">
            <a:schemeClr val="accent1"/>
          </a:lnRef>
          <a:fillRef idx="0">
            <a:schemeClr val="accent1"/>
          </a:fillRef>
          <a:effectRef idx="1">
            <a:schemeClr val="accent1"/>
          </a:effectRef>
          <a:fontRef idx="minor">
            <a:schemeClr val="tx1"/>
          </a:fontRef>
        </p:style>
      </p:cxnSp>
      <p:cxnSp>
        <p:nvCxnSpPr>
          <p:cNvPr id="8" name="Gerade Verbindung 7"/>
          <p:cNvCxnSpPr/>
          <p:nvPr userDrawn="1"/>
        </p:nvCxnSpPr>
        <p:spPr>
          <a:xfrm>
            <a:off x="818017" y="3305175"/>
            <a:ext cx="8485188" cy="0"/>
          </a:xfrm>
          <a:prstGeom prst="line">
            <a:avLst/>
          </a:prstGeom>
          <a:ln w="3175" cmpd="sng">
            <a:solidFill>
              <a:srgbClr val="00AC6C"/>
            </a:solidFill>
          </a:ln>
          <a:effectLst/>
        </p:spPr>
        <p:style>
          <a:lnRef idx="2">
            <a:schemeClr val="accent1"/>
          </a:lnRef>
          <a:fillRef idx="0">
            <a:schemeClr val="accent1"/>
          </a:fillRef>
          <a:effectRef idx="1">
            <a:schemeClr val="accent1"/>
          </a:effectRef>
          <a:fontRef idx="minor">
            <a:schemeClr val="tx1"/>
          </a:fontRef>
        </p:style>
      </p:cxnSp>
      <p:sp>
        <p:nvSpPr>
          <p:cNvPr id="9" name="Untertitel 2"/>
          <p:cNvSpPr>
            <a:spLocks noGrp="1"/>
          </p:cNvSpPr>
          <p:nvPr>
            <p:ph type="subTitle" idx="13"/>
          </p:nvPr>
        </p:nvSpPr>
        <p:spPr>
          <a:xfrm>
            <a:off x="727379" y="3305175"/>
            <a:ext cx="6400800" cy="1314450"/>
          </a:xfrm>
        </p:spPr>
        <p:txBody>
          <a:bodyPr anchor="t">
            <a:normAutofit/>
          </a:bodyPr>
          <a:lstStyle>
            <a:lvl1pPr marL="0" indent="0" algn="l">
              <a:buNone/>
              <a:defRPr sz="2000">
                <a:solidFill>
                  <a:schemeClr val="tx1">
                    <a:tint val="75000"/>
                  </a:schemeClr>
                </a:solidFill>
                <a:latin typeface="DINPro-Light"/>
                <a:cs typeface="DINPro-Ligh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noProof="0" smtClean="0"/>
              <a:t>Click to edit Master subtitle style</a:t>
            </a:r>
            <a:endParaRPr lang="en-US" noProof="0" dirty="0"/>
          </a:p>
        </p:txBody>
      </p:sp>
      <p:sp>
        <p:nvSpPr>
          <p:cNvPr id="17" name="Datumsplatzhalter 3"/>
          <p:cNvSpPr>
            <a:spLocks noGrp="1"/>
          </p:cNvSpPr>
          <p:nvPr>
            <p:ph type="dt" sz="half" idx="10"/>
          </p:nvPr>
        </p:nvSpPr>
        <p:spPr>
          <a:xfrm>
            <a:off x="0" y="4980765"/>
            <a:ext cx="938672" cy="169719"/>
          </a:xfrm>
        </p:spPr>
        <p:txBody>
          <a:bodyPr lIns="0" rIns="0"/>
          <a:lstStyle>
            <a:lvl1pPr algn="r">
              <a:defRPr sz="1000"/>
            </a:lvl1pPr>
          </a:lstStyle>
          <a:p>
            <a:fld id="{359C619B-5ABE-D140-883D-B759C0DF91B0}" type="datetime1">
              <a:rPr lang="en-US" noProof="0" smtClean="0"/>
              <a:t>5/13/2015</a:t>
            </a:fld>
            <a:endParaRPr lang="en-US" noProof="0"/>
          </a:p>
        </p:txBody>
      </p:sp>
      <p:sp>
        <p:nvSpPr>
          <p:cNvPr id="18" name="Fußzeilenplatzhalter 4"/>
          <p:cNvSpPr>
            <a:spLocks noGrp="1"/>
          </p:cNvSpPr>
          <p:nvPr>
            <p:ph type="ftr" sz="quarter" idx="11"/>
          </p:nvPr>
        </p:nvSpPr>
        <p:spPr>
          <a:xfrm>
            <a:off x="1009712" y="4980765"/>
            <a:ext cx="4705144" cy="162736"/>
          </a:xfrm>
          <a:prstGeom prst="rect">
            <a:avLst/>
          </a:prstGeom>
        </p:spPr>
        <p:txBody>
          <a:bodyPr lIns="72000" anchor="ctr" anchorCtr="0"/>
          <a:lstStyle>
            <a:lvl1pPr algn="l">
              <a:defRPr sz="1000">
                <a:solidFill>
                  <a:schemeClr val="bg1"/>
                </a:solidFill>
                <a:latin typeface="DINPro-Regular"/>
                <a:cs typeface="DINPro-Regular"/>
              </a:defRPr>
            </a:lvl1pPr>
          </a:lstStyle>
          <a:p>
            <a:r>
              <a:rPr lang="en-US" noProof="0" smtClean="0"/>
              <a:t>© ERNW GmbH | Carl-Bosch-Str. 4 | D-69115 Heidelberg</a:t>
            </a:r>
            <a:endParaRPr lang="en-US" noProof="0"/>
          </a:p>
        </p:txBody>
      </p:sp>
      <p:sp>
        <p:nvSpPr>
          <p:cNvPr id="19" name="Foliennummernplatzhalter 5"/>
          <p:cNvSpPr>
            <a:spLocks noGrp="1"/>
          </p:cNvSpPr>
          <p:nvPr>
            <p:ph type="sldNum" sz="quarter" idx="12"/>
          </p:nvPr>
        </p:nvSpPr>
        <p:spPr>
          <a:xfrm>
            <a:off x="7328579" y="4980764"/>
            <a:ext cx="532159" cy="169720"/>
          </a:xfrm>
          <a:prstGeom prst="rect">
            <a:avLst/>
          </a:prstGeom>
        </p:spPr>
        <p:txBody>
          <a:bodyPr lIns="0" rIns="0" anchor="ctr" anchorCtr="0"/>
          <a:lstStyle>
            <a:lvl1pPr algn="r">
              <a:defRPr sz="1000">
                <a:solidFill>
                  <a:srgbClr val="FFFFFF"/>
                </a:solidFill>
              </a:defRPr>
            </a:lvl1pPr>
          </a:lstStyle>
          <a:p>
            <a:r>
              <a:rPr lang="en-US" noProof="0" smtClean="0"/>
              <a:t>#</a:t>
            </a:r>
            <a:fld id="{3AA03BFF-C650-864D-B149-8ED8CE831832}" type="slidenum">
              <a:rPr lang="en-US" noProof="0" smtClean="0"/>
              <a:pPr/>
              <a:t>‹#›</a:t>
            </a:fld>
            <a:endParaRPr lang="en-US" noProof="0"/>
          </a:p>
        </p:txBody>
      </p:sp>
    </p:spTree>
    <p:extLst>
      <p:ext uri="{BB962C8B-B14F-4D97-AF65-F5344CB8AC3E}">
        <p14:creationId xmlns:p14="http://schemas.microsoft.com/office/powerpoint/2010/main" val="23696897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noProof="0" smtClean="0"/>
              <a:t>Click to edit Master title style</a:t>
            </a:r>
            <a:endParaRPr lang="en-US" noProof="0"/>
          </a:p>
        </p:txBody>
      </p:sp>
      <p:sp>
        <p:nvSpPr>
          <p:cNvPr id="3" name="Inhaltsplatzhalter 2"/>
          <p:cNvSpPr>
            <a:spLocks noGrp="1"/>
          </p:cNvSpPr>
          <p:nvPr>
            <p:ph sz="half" idx="1"/>
          </p:nvPr>
        </p:nvSpPr>
        <p:spPr>
          <a:xfrm>
            <a:off x="457200" y="1328737"/>
            <a:ext cx="4038600" cy="326588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4" name="Inhaltsplatzhalter 3"/>
          <p:cNvSpPr>
            <a:spLocks noGrp="1"/>
          </p:cNvSpPr>
          <p:nvPr>
            <p:ph sz="half" idx="2"/>
          </p:nvPr>
        </p:nvSpPr>
        <p:spPr>
          <a:xfrm>
            <a:off x="4791075" y="1328737"/>
            <a:ext cx="4038600" cy="326588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cxnSp>
        <p:nvCxnSpPr>
          <p:cNvPr id="14" name="Gerade Verbindung 13"/>
          <p:cNvCxnSpPr/>
          <p:nvPr userDrawn="1"/>
        </p:nvCxnSpPr>
        <p:spPr>
          <a:xfrm>
            <a:off x="1009711" y="4995196"/>
            <a:ext cx="0" cy="622325"/>
          </a:xfrm>
          <a:prstGeom prst="line">
            <a:avLst/>
          </a:prstGeom>
          <a:ln w="3175" cmpd="sng">
            <a:solidFill>
              <a:srgbClr val="00AC6C"/>
            </a:solidFill>
          </a:ln>
          <a:effectLst/>
        </p:spPr>
        <p:style>
          <a:lnRef idx="2">
            <a:schemeClr val="accent1"/>
          </a:lnRef>
          <a:fillRef idx="0">
            <a:schemeClr val="accent1"/>
          </a:fillRef>
          <a:effectRef idx="1">
            <a:schemeClr val="accent1"/>
          </a:effectRef>
          <a:fontRef idx="minor">
            <a:schemeClr val="tx1"/>
          </a:fontRef>
        </p:style>
      </p:cxnSp>
      <p:sp>
        <p:nvSpPr>
          <p:cNvPr id="16" name="Datumsplatzhalter 3"/>
          <p:cNvSpPr>
            <a:spLocks noGrp="1"/>
          </p:cNvSpPr>
          <p:nvPr>
            <p:ph type="dt" sz="half" idx="10"/>
          </p:nvPr>
        </p:nvSpPr>
        <p:spPr>
          <a:xfrm>
            <a:off x="0" y="4980765"/>
            <a:ext cx="938672" cy="169719"/>
          </a:xfrm>
        </p:spPr>
        <p:txBody>
          <a:bodyPr lIns="0" rIns="0"/>
          <a:lstStyle>
            <a:lvl1pPr algn="r">
              <a:defRPr sz="1000"/>
            </a:lvl1pPr>
          </a:lstStyle>
          <a:p>
            <a:fld id="{BC6B5E5D-F83B-1447-851A-1A4F1DBE5B43}" type="datetime1">
              <a:rPr lang="en-US" noProof="0" smtClean="0"/>
              <a:t>5/13/2015</a:t>
            </a:fld>
            <a:endParaRPr lang="en-US" noProof="0"/>
          </a:p>
        </p:txBody>
      </p:sp>
      <p:sp>
        <p:nvSpPr>
          <p:cNvPr id="17" name="Fußzeilenplatzhalter 4"/>
          <p:cNvSpPr>
            <a:spLocks noGrp="1"/>
          </p:cNvSpPr>
          <p:nvPr>
            <p:ph type="ftr" sz="quarter" idx="11"/>
          </p:nvPr>
        </p:nvSpPr>
        <p:spPr>
          <a:xfrm>
            <a:off x="1009712" y="4980765"/>
            <a:ext cx="4705144" cy="162736"/>
          </a:xfrm>
          <a:prstGeom prst="rect">
            <a:avLst/>
          </a:prstGeom>
        </p:spPr>
        <p:txBody>
          <a:bodyPr lIns="72000" anchor="ctr" anchorCtr="0"/>
          <a:lstStyle>
            <a:lvl1pPr algn="l">
              <a:defRPr sz="1000">
                <a:solidFill>
                  <a:schemeClr val="bg1"/>
                </a:solidFill>
                <a:latin typeface="DINPro-Regular"/>
                <a:cs typeface="DINPro-Regular"/>
              </a:defRPr>
            </a:lvl1pPr>
          </a:lstStyle>
          <a:p>
            <a:r>
              <a:rPr lang="en-US" noProof="0" smtClean="0"/>
              <a:t>© ERNW GmbH | Carl-Bosch-Str. 4 | D-69115 Heidelberg</a:t>
            </a:r>
            <a:endParaRPr lang="en-US" noProof="0"/>
          </a:p>
        </p:txBody>
      </p:sp>
      <p:sp>
        <p:nvSpPr>
          <p:cNvPr id="18" name="Foliennummernplatzhalter 5"/>
          <p:cNvSpPr>
            <a:spLocks noGrp="1"/>
          </p:cNvSpPr>
          <p:nvPr>
            <p:ph type="sldNum" sz="quarter" idx="12"/>
          </p:nvPr>
        </p:nvSpPr>
        <p:spPr>
          <a:xfrm>
            <a:off x="7328579" y="4980764"/>
            <a:ext cx="532159" cy="169720"/>
          </a:xfrm>
          <a:prstGeom prst="rect">
            <a:avLst/>
          </a:prstGeom>
        </p:spPr>
        <p:txBody>
          <a:bodyPr lIns="0" rIns="0" anchor="ctr" anchorCtr="0"/>
          <a:lstStyle>
            <a:lvl1pPr algn="r">
              <a:defRPr sz="1000">
                <a:solidFill>
                  <a:srgbClr val="FFFFFF"/>
                </a:solidFill>
              </a:defRPr>
            </a:lvl1pPr>
          </a:lstStyle>
          <a:p>
            <a:r>
              <a:rPr lang="en-US" noProof="0" smtClean="0"/>
              <a:t>#</a:t>
            </a:r>
            <a:fld id="{3AA03BFF-C650-864D-B149-8ED8CE831832}" type="slidenum">
              <a:rPr lang="en-US" noProof="0" smtClean="0"/>
              <a:pPr/>
              <a:t>‹#›</a:t>
            </a:fld>
            <a:endParaRPr lang="en-US" noProof="0"/>
          </a:p>
        </p:txBody>
      </p:sp>
    </p:spTree>
    <p:extLst>
      <p:ext uri="{BB962C8B-B14F-4D97-AF65-F5344CB8AC3E}">
        <p14:creationId xmlns:p14="http://schemas.microsoft.com/office/powerpoint/2010/main" val="33648786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1_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noProof="0" smtClean="0"/>
              <a:t>Click to edit Master title style</a:t>
            </a:r>
            <a:endParaRPr lang="en-US" noProof="0"/>
          </a:p>
        </p:txBody>
      </p:sp>
      <p:sp>
        <p:nvSpPr>
          <p:cNvPr id="3" name="Inhaltsplatzhalter 2"/>
          <p:cNvSpPr>
            <a:spLocks noGrp="1"/>
          </p:cNvSpPr>
          <p:nvPr>
            <p:ph sz="half" idx="1"/>
          </p:nvPr>
        </p:nvSpPr>
        <p:spPr>
          <a:xfrm>
            <a:off x="457199" y="1328737"/>
            <a:ext cx="8372476" cy="1537349"/>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dirty="0"/>
          </a:p>
        </p:txBody>
      </p:sp>
      <p:sp>
        <p:nvSpPr>
          <p:cNvPr id="4" name="Inhaltsplatzhalter 3"/>
          <p:cNvSpPr>
            <a:spLocks noGrp="1"/>
          </p:cNvSpPr>
          <p:nvPr>
            <p:ph sz="half" idx="2"/>
          </p:nvPr>
        </p:nvSpPr>
        <p:spPr>
          <a:xfrm>
            <a:off x="457200" y="3034679"/>
            <a:ext cx="8372475" cy="155994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dirty="0"/>
          </a:p>
        </p:txBody>
      </p:sp>
      <p:cxnSp>
        <p:nvCxnSpPr>
          <p:cNvPr id="14" name="Gerade Verbindung 13"/>
          <p:cNvCxnSpPr/>
          <p:nvPr userDrawn="1"/>
        </p:nvCxnSpPr>
        <p:spPr>
          <a:xfrm>
            <a:off x="1009711" y="4995196"/>
            <a:ext cx="0" cy="622325"/>
          </a:xfrm>
          <a:prstGeom prst="line">
            <a:avLst/>
          </a:prstGeom>
          <a:ln w="3175" cmpd="sng">
            <a:solidFill>
              <a:srgbClr val="00AC6C"/>
            </a:solidFill>
          </a:ln>
          <a:effectLst/>
        </p:spPr>
        <p:style>
          <a:lnRef idx="2">
            <a:schemeClr val="accent1"/>
          </a:lnRef>
          <a:fillRef idx="0">
            <a:schemeClr val="accent1"/>
          </a:fillRef>
          <a:effectRef idx="1">
            <a:schemeClr val="accent1"/>
          </a:effectRef>
          <a:fontRef idx="minor">
            <a:schemeClr val="tx1"/>
          </a:fontRef>
        </p:style>
      </p:cxnSp>
      <p:sp>
        <p:nvSpPr>
          <p:cNvPr id="16" name="Datumsplatzhalter 3"/>
          <p:cNvSpPr>
            <a:spLocks noGrp="1"/>
          </p:cNvSpPr>
          <p:nvPr>
            <p:ph type="dt" sz="half" idx="10"/>
          </p:nvPr>
        </p:nvSpPr>
        <p:spPr>
          <a:xfrm>
            <a:off x="0" y="4980765"/>
            <a:ext cx="938672" cy="169719"/>
          </a:xfrm>
        </p:spPr>
        <p:txBody>
          <a:bodyPr lIns="0" rIns="0"/>
          <a:lstStyle>
            <a:lvl1pPr algn="r">
              <a:defRPr sz="1000"/>
            </a:lvl1pPr>
          </a:lstStyle>
          <a:p>
            <a:fld id="{ADCAE350-213D-774E-BCE5-F2EADE5388FA}" type="datetime1">
              <a:rPr lang="en-US" noProof="0" smtClean="0"/>
              <a:t>5/13/2015</a:t>
            </a:fld>
            <a:endParaRPr lang="en-US" noProof="0"/>
          </a:p>
        </p:txBody>
      </p:sp>
      <p:sp>
        <p:nvSpPr>
          <p:cNvPr id="17" name="Fußzeilenplatzhalter 4"/>
          <p:cNvSpPr>
            <a:spLocks noGrp="1"/>
          </p:cNvSpPr>
          <p:nvPr>
            <p:ph type="ftr" sz="quarter" idx="11"/>
          </p:nvPr>
        </p:nvSpPr>
        <p:spPr>
          <a:xfrm>
            <a:off x="1009712" y="4980765"/>
            <a:ext cx="4705144" cy="162736"/>
          </a:xfrm>
          <a:prstGeom prst="rect">
            <a:avLst/>
          </a:prstGeom>
        </p:spPr>
        <p:txBody>
          <a:bodyPr lIns="72000" anchor="ctr" anchorCtr="0"/>
          <a:lstStyle>
            <a:lvl1pPr algn="l">
              <a:defRPr sz="1000">
                <a:solidFill>
                  <a:schemeClr val="bg1"/>
                </a:solidFill>
                <a:latin typeface="DINPro-Regular"/>
                <a:cs typeface="DINPro-Regular"/>
              </a:defRPr>
            </a:lvl1pPr>
          </a:lstStyle>
          <a:p>
            <a:r>
              <a:rPr lang="en-US" noProof="0" smtClean="0"/>
              <a:t>© ERNW GmbH | Carl-Bosch-Str. 4 | D-69115 Heidelberg</a:t>
            </a:r>
            <a:endParaRPr lang="en-US" noProof="0"/>
          </a:p>
        </p:txBody>
      </p:sp>
      <p:sp>
        <p:nvSpPr>
          <p:cNvPr id="18" name="Foliennummernplatzhalter 5"/>
          <p:cNvSpPr>
            <a:spLocks noGrp="1"/>
          </p:cNvSpPr>
          <p:nvPr>
            <p:ph type="sldNum" sz="quarter" idx="12"/>
          </p:nvPr>
        </p:nvSpPr>
        <p:spPr>
          <a:xfrm>
            <a:off x="7328579" y="4980764"/>
            <a:ext cx="532159" cy="169720"/>
          </a:xfrm>
          <a:prstGeom prst="rect">
            <a:avLst/>
          </a:prstGeom>
        </p:spPr>
        <p:txBody>
          <a:bodyPr lIns="0" rIns="0" anchor="ctr" anchorCtr="0"/>
          <a:lstStyle>
            <a:lvl1pPr algn="r">
              <a:defRPr sz="1000">
                <a:solidFill>
                  <a:srgbClr val="FFFFFF"/>
                </a:solidFill>
              </a:defRPr>
            </a:lvl1pPr>
          </a:lstStyle>
          <a:p>
            <a:r>
              <a:rPr lang="en-US" noProof="0" smtClean="0"/>
              <a:t>#</a:t>
            </a:r>
            <a:fld id="{3AA03BFF-C650-864D-B149-8ED8CE831832}" type="slidenum">
              <a:rPr lang="en-US" noProof="0" smtClean="0"/>
              <a:pPr/>
              <a:t>‹#›</a:t>
            </a:fld>
            <a:endParaRPr lang="en-US" noProof="0"/>
          </a:p>
        </p:txBody>
      </p:sp>
    </p:spTree>
    <p:extLst>
      <p:ext uri="{BB962C8B-B14F-4D97-AF65-F5344CB8AC3E}">
        <p14:creationId xmlns:p14="http://schemas.microsoft.com/office/powerpoint/2010/main" val="40626639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noProof="0" smtClean="0"/>
              <a:t>Click to edit Master title style</a:t>
            </a:r>
            <a:endParaRPr lang="en-US" noProof="0"/>
          </a:p>
        </p:txBody>
      </p:sp>
      <p:cxnSp>
        <p:nvCxnSpPr>
          <p:cNvPr id="12" name="Gerade Verbindung 11"/>
          <p:cNvCxnSpPr/>
          <p:nvPr userDrawn="1"/>
        </p:nvCxnSpPr>
        <p:spPr>
          <a:xfrm>
            <a:off x="1009711" y="4995196"/>
            <a:ext cx="0" cy="622325"/>
          </a:xfrm>
          <a:prstGeom prst="line">
            <a:avLst/>
          </a:prstGeom>
          <a:ln w="3175" cmpd="sng">
            <a:solidFill>
              <a:srgbClr val="00AC6C"/>
            </a:solidFill>
          </a:ln>
          <a:effectLst/>
        </p:spPr>
        <p:style>
          <a:lnRef idx="2">
            <a:schemeClr val="accent1"/>
          </a:lnRef>
          <a:fillRef idx="0">
            <a:schemeClr val="accent1"/>
          </a:fillRef>
          <a:effectRef idx="1">
            <a:schemeClr val="accent1"/>
          </a:effectRef>
          <a:fontRef idx="minor">
            <a:schemeClr val="tx1"/>
          </a:fontRef>
        </p:style>
      </p:cxnSp>
      <p:sp>
        <p:nvSpPr>
          <p:cNvPr id="14" name="Datumsplatzhalter 3"/>
          <p:cNvSpPr>
            <a:spLocks noGrp="1"/>
          </p:cNvSpPr>
          <p:nvPr>
            <p:ph type="dt" sz="half" idx="10"/>
          </p:nvPr>
        </p:nvSpPr>
        <p:spPr>
          <a:xfrm>
            <a:off x="0" y="4980765"/>
            <a:ext cx="938672" cy="169719"/>
          </a:xfrm>
        </p:spPr>
        <p:txBody>
          <a:bodyPr lIns="0" rIns="0"/>
          <a:lstStyle>
            <a:lvl1pPr algn="r">
              <a:defRPr sz="1000"/>
            </a:lvl1pPr>
          </a:lstStyle>
          <a:p>
            <a:fld id="{7512F0A2-B57B-444C-A942-DC0BE9A1C5C8}" type="datetime1">
              <a:rPr lang="en-US" noProof="0" smtClean="0"/>
              <a:t>5/13/2015</a:t>
            </a:fld>
            <a:endParaRPr lang="en-US" noProof="0"/>
          </a:p>
        </p:txBody>
      </p:sp>
      <p:sp>
        <p:nvSpPr>
          <p:cNvPr id="15" name="Fußzeilenplatzhalter 4"/>
          <p:cNvSpPr>
            <a:spLocks noGrp="1"/>
          </p:cNvSpPr>
          <p:nvPr>
            <p:ph type="ftr" sz="quarter" idx="11"/>
          </p:nvPr>
        </p:nvSpPr>
        <p:spPr>
          <a:xfrm>
            <a:off x="1009712" y="4980765"/>
            <a:ext cx="4705144" cy="162736"/>
          </a:xfrm>
          <a:prstGeom prst="rect">
            <a:avLst/>
          </a:prstGeom>
        </p:spPr>
        <p:txBody>
          <a:bodyPr lIns="72000" anchor="ctr" anchorCtr="0"/>
          <a:lstStyle>
            <a:lvl1pPr algn="l">
              <a:defRPr sz="1000">
                <a:solidFill>
                  <a:schemeClr val="bg1"/>
                </a:solidFill>
                <a:latin typeface="DINPro-Regular"/>
                <a:cs typeface="DINPro-Regular"/>
              </a:defRPr>
            </a:lvl1pPr>
          </a:lstStyle>
          <a:p>
            <a:r>
              <a:rPr lang="en-US" noProof="0" smtClean="0"/>
              <a:t>© ERNW GmbH | Carl-Bosch-Str. 4 | D-69115 Heidelberg</a:t>
            </a:r>
            <a:endParaRPr lang="en-US" noProof="0"/>
          </a:p>
        </p:txBody>
      </p:sp>
      <p:sp>
        <p:nvSpPr>
          <p:cNvPr id="16" name="Foliennummernplatzhalter 5"/>
          <p:cNvSpPr>
            <a:spLocks noGrp="1"/>
          </p:cNvSpPr>
          <p:nvPr>
            <p:ph type="sldNum" sz="quarter" idx="12"/>
          </p:nvPr>
        </p:nvSpPr>
        <p:spPr>
          <a:xfrm>
            <a:off x="7328579" y="4980764"/>
            <a:ext cx="532159" cy="169720"/>
          </a:xfrm>
          <a:prstGeom prst="rect">
            <a:avLst/>
          </a:prstGeom>
        </p:spPr>
        <p:txBody>
          <a:bodyPr lIns="0" rIns="0" anchor="ctr" anchorCtr="0"/>
          <a:lstStyle>
            <a:lvl1pPr algn="r">
              <a:defRPr sz="1000">
                <a:solidFill>
                  <a:srgbClr val="FFFFFF"/>
                </a:solidFill>
              </a:defRPr>
            </a:lvl1pPr>
          </a:lstStyle>
          <a:p>
            <a:r>
              <a:rPr lang="en-US" noProof="0" smtClean="0"/>
              <a:t>#</a:t>
            </a:r>
            <a:fld id="{3AA03BFF-C650-864D-B149-8ED8CE831832}" type="slidenum">
              <a:rPr lang="en-US" noProof="0" smtClean="0"/>
              <a:pPr/>
              <a:t>‹#›</a:t>
            </a:fld>
            <a:endParaRPr lang="en-US" noProof="0"/>
          </a:p>
        </p:txBody>
      </p:sp>
    </p:spTree>
    <p:extLst>
      <p:ext uri="{BB962C8B-B14F-4D97-AF65-F5344CB8AC3E}">
        <p14:creationId xmlns:p14="http://schemas.microsoft.com/office/powerpoint/2010/main" val="14541121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cxnSp>
        <p:nvCxnSpPr>
          <p:cNvPr id="11" name="Gerade Verbindung 10"/>
          <p:cNvCxnSpPr/>
          <p:nvPr userDrawn="1"/>
        </p:nvCxnSpPr>
        <p:spPr>
          <a:xfrm>
            <a:off x="1009711" y="4995196"/>
            <a:ext cx="0" cy="622325"/>
          </a:xfrm>
          <a:prstGeom prst="line">
            <a:avLst/>
          </a:prstGeom>
          <a:ln w="3175" cmpd="sng">
            <a:solidFill>
              <a:srgbClr val="00AC6C"/>
            </a:solidFill>
          </a:ln>
          <a:effectLst/>
        </p:spPr>
        <p:style>
          <a:lnRef idx="2">
            <a:schemeClr val="accent1"/>
          </a:lnRef>
          <a:fillRef idx="0">
            <a:schemeClr val="accent1"/>
          </a:fillRef>
          <a:effectRef idx="1">
            <a:schemeClr val="accent1"/>
          </a:effectRef>
          <a:fontRef idx="minor">
            <a:schemeClr val="tx1"/>
          </a:fontRef>
        </p:style>
      </p:cxnSp>
      <p:sp>
        <p:nvSpPr>
          <p:cNvPr id="13" name="Datumsplatzhalter 3"/>
          <p:cNvSpPr>
            <a:spLocks noGrp="1"/>
          </p:cNvSpPr>
          <p:nvPr>
            <p:ph type="dt" sz="half" idx="10"/>
          </p:nvPr>
        </p:nvSpPr>
        <p:spPr>
          <a:xfrm>
            <a:off x="0" y="4980765"/>
            <a:ext cx="938672" cy="169719"/>
          </a:xfrm>
        </p:spPr>
        <p:txBody>
          <a:bodyPr lIns="0" rIns="0"/>
          <a:lstStyle>
            <a:lvl1pPr algn="r">
              <a:defRPr sz="1000"/>
            </a:lvl1pPr>
          </a:lstStyle>
          <a:p>
            <a:fld id="{7D6CACEA-EB7A-3A42-B965-2A9310B5CD53}" type="datetime1">
              <a:rPr lang="en-US" noProof="0" smtClean="0"/>
              <a:t>5/13/2015</a:t>
            </a:fld>
            <a:endParaRPr lang="en-US" noProof="0"/>
          </a:p>
        </p:txBody>
      </p:sp>
      <p:sp>
        <p:nvSpPr>
          <p:cNvPr id="14" name="Fußzeilenplatzhalter 4"/>
          <p:cNvSpPr>
            <a:spLocks noGrp="1"/>
          </p:cNvSpPr>
          <p:nvPr>
            <p:ph type="ftr" sz="quarter" idx="11"/>
          </p:nvPr>
        </p:nvSpPr>
        <p:spPr>
          <a:xfrm>
            <a:off x="1009712" y="4980765"/>
            <a:ext cx="4705144" cy="162736"/>
          </a:xfrm>
          <a:prstGeom prst="rect">
            <a:avLst/>
          </a:prstGeom>
        </p:spPr>
        <p:txBody>
          <a:bodyPr lIns="72000" anchor="ctr" anchorCtr="0"/>
          <a:lstStyle>
            <a:lvl1pPr algn="l">
              <a:defRPr sz="1000">
                <a:solidFill>
                  <a:schemeClr val="bg1"/>
                </a:solidFill>
                <a:latin typeface="DINPro-Regular"/>
                <a:cs typeface="DINPro-Regular"/>
              </a:defRPr>
            </a:lvl1pPr>
          </a:lstStyle>
          <a:p>
            <a:r>
              <a:rPr lang="en-US" noProof="0" smtClean="0"/>
              <a:t>© ERNW GmbH | Carl-Bosch-Str. 4 | D-69115 Heidelberg</a:t>
            </a:r>
            <a:endParaRPr lang="en-US" noProof="0"/>
          </a:p>
        </p:txBody>
      </p:sp>
      <p:sp>
        <p:nvSpPr>
          <p:cNvPr id="15" name="Foliennummernplatzhalter 5"/>
          <p:cNvSpPr>
            <a:spLocks noGrp="1"/>
          </p:cNvSpPr>
          <p:nvPr>
            <p:ph type="sldNum" sz="quarter" idx="12"/>
          </p:nvPr>
        </p:nvSpPr>
        <p:spPr>
          <a:xfrm>
            <a:off x="7328579" y="4980764"/>
            <a:ext cx="532159" cy="169720"/>
          </a:xfrm>
          <a:prstGeom prst="rect">
            <a:avLst/>
          </a:prstGeom>
        </p:spPr>
        <p:txBody>
          <a:bodyPr lIns="0" rIns="0" anchor="ctr" anchorCtr="0"/>
          <a:lstStyle>
            <a:lvl1pPr algn="r">
              <a:defRPr sz="1000">
                <a:solidFill>
                  <a:srgbClr val="FFFFFF"/>
                </a:solidFill>
              </a:defRPr>
            </a:lvl1pPr>
          </a:lstStyle>
          <a:p>
            <a:r>
              <a:rPr lang="en-US" noProof="0" smtClean="0"/>
              <a:t>#</a:t>
            </a:r>
            <a:fld id="{3AA03BFF-C650-864D-B149-8ED8CE831832}" type="slidenum">
              <a:rPr lang="en-US" noProof="0" smtClean="0"/>
              <a:pPr/>
              <a:t>‹#›</a:t>
            </a:fld>
            <a:endParaRPr lang="en-US" noProof="0"/>
          </a:p>
        </p:txBody>
      </p:sp>
    </p:spTree>
    <p:extLst>
      <p:ext uri="{BB962C8B-B14F-4D97-AF65-F5344CB8AC3E}">
        <p14:creationId xmlns:p14="http://schemas.microsoft.com/office/powerpoint/2010/main" val="10091550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Beschriftung">
    <p:spTree>
      <p:nvGrpSpPr>
        <p:cNvPr id="1" name=""/>
        <p:cNvGrpSpPr/>
        <p:nvPr/>
      </p:nvGrpSpPr>
      <p:grpSpPr>
        <a:xfrm>
          <a:off x="0" y="0"/>
          <a:ext cx="0" cy="0"/>
          <a:chOff x="0" y="0"/>
          <a:chExt cx="0" cy="0"/>
        </a:xfrm>
      </p:grpSpPr>
      <p:sp>
        <p:nvSpPr>
          <p:cNvPr id="2" name="Titel 1"/>
          <p:cNvSpPr>
            <a:spLocks noGrp="1"/>
          </p:cNvSpPr>
          <p:nvPr>
            <p:ph type="title"/>
          </p:nvPr>
        </p:nvSpPr>
        <p:spPr>
          <a:xfrm>
            <a:off x="6044014" y="3312947"/>
            <a:ext cx="2814632" cy="425054"/>
          </a:xfrm>
        </p:spPr>
        <p:txBody>
          <a:bodyPr anchor="b"/>
          <a:lstStyle>
            <a:lvl1pPr algn="l">
              <a:defRPr sz="2000" b="1"/>
            </a:lvl1pPr>
          </a:lstStyle>
          <a:p>
            <a:r>
              <a:rPr lang="en-US" noProof="0" smtClean="0"/>
              <a:t>Click to edit Master title style</a:t>
            </a:r>
            <a:endParaRPr lang="en-US" noProof="0"/>
          </a:p>
        </p:txBody>
      </p:sp>
      <p:sp>
        <p:nvSpPr>
          <p:cNvPr id="3" name="Bildplatzhalter 2"/>
          <p:cNvSpPr>
            <a:spLocks noGrp="1"/>
          </p:cNvSpPr>
          <p:nvPr>
            <p:ph type="pic" idx="1"/>
          </p:nvPr>
        </p:nvSpPr>
        <p:spPr>
          <a:xfrm>
            <a:off x="457202" y="459581"/>
            <a:ext cx="5486400" cy="416956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smtClean="0"/>
              <a:t>Click icon to add picture</a:t>
            </a:r>
            <a:endParaRPr lang="en-US" noProof="0"/>
          </a:p>
        </p:txBody>
      </p:sp>
      <p:sp>
        <p:nvSpPr>
          <p:cNvPr id="4" name="Textplatzhalter 3"/>
          <p:cNvSpPr>
            <a:spLocks noGrp="1"/>
          </p:cNvSpPr>
          <p:nvPr>
            <p:ph type="body" sz="half" idx="2"/>
          </p:nvPr>
        </p:nvSpPr>
        <p:spPr>
          <a:xfrm>
            <a:off x="6059596" y="3807662"/>
            <a:ext cx="2814632" cy="82148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noProof="0" smtClean="0"/>
              <a:t>Click to edit Master text styles</a:t>
            </a:r>
          </a:p>
        </p:txBody>
      </p:sp>
      <p:cxnSp>
        <p:nvCxnSpPr>
          <p:cNvPr id="14" name="Gerade Verbindung 13"/>
          <p:cNvCxnSpPr/>
          <p:nvPr userDrawn="1"/>
        </p:nvCxnSpPr>
        <p:spPr>
          <a:xfrm>
            <a:off x="1009711" y="4995196"/>
            <a:ext cx="0" cy="622325"/>
          </a:xfrm>
          <a:prstGeom prst="line">
            <a:avLst/>
          </a:prstGeom>
          <a:ln w="3175" cmpd="sng">
            <a:solidFill>
              <a:srgbClr val="00AC6C"/>
            </a:solidFill>
          </a:ln>
          <a:effectLst/>
        </p:spPr>
        <p:style>
          <a:lnRef idx="2">
            <a:schemeClr val="accent1"/>
          </a:lnRef>
          <a:fillRef idx="0">
            <a:schemeClr val="accent1"/>
          </a:fillRef>
          <a:effectRef idx="1">
            <a:schemeClr val="accent1"/>
          </a:effectRef>
          <a:fontRef idx="minor">
            <a:schemeClr val="tx1"/>
          </a:fontRef>
        </p:style>
      </p:cxnSp>
      <p:cxnSp>
        <p:nvCxnSpPr>
          <p:cNvPr id="15" name="Gerade Verbindung 14"/>
          <p:cNvCxnSpPr/>
          <p:nvPr userDrawn="1"/>
        </p:nvCxnSpPr>
        <p:spPr>
          <a:xfrm>
            <a:off x="6160880" y="3751567"/>
            <a:ext cx="2983121" cy="0"/>
          </a:xfrm>
          <a:prstGeom prst="line">
            <a:avLst/>
          </a:prstGeom>
          <a:ln w="3175" cmpd="sng">
            <a:solidFill>
              <a:srgbClr val="00AC6C"/>
            </a:solidFill>
          </a:ln>
          <a:effectLst/>
        </p:spPr>
        <p:style>
          <a:lnRef idx="2">
            <a:schemeClr val="accent1"/>
          </a:lnRef>
          <a:fillRef idx="0">
            <a:schemeClr val="accent1"/>
          </a:fillRef>
          <a:effectRef idx="1">
            <a:schemeClr val="accent1"/>
          </a:effectRef>
          <a:fontRef idx="minor">
            <a:schemeClr val="tx1"/>
          </a:fontRef>
        </p:style>
      </p:cxnSp>
      <p:sp>
        <p:nvSpPr>
          <p:cNvPr id="18" name="Datumsplatzhalter 3"/>
          <p:cNvSpPr>
            <a:spLocks noGrp="1"/>
          </p:cNvSpPr>
          <p:nvPr>
            <p:ph type="dt" sz="half" idx="10"/>
          </p:nvPr>
        </p:nvSpPr>
        <p:spPr>
          <a:xfrm>
            <a:off x="0" y="4980765"/>
            <a:ext cx="938672" cy="169719"/>
          </a:xfrm>
        </p:spPr>
        <p:txBody>
          <a:bodyPr lIns="0" rIns="0"/>
          <a:lstStyle>
            <a:lvl1pPr algn="r">
              <a:defRPr sz="1000"/>
            </a:lvl1pPr>
          </a:lstStyle>
          <a:p>
            <a:fld id="{082DC702-8009-E046-A8FB-2AA5A4B1790F}" type="datetime1">
              <a:rPr lang="en-US" noProof="0" smtClean="0"/>
              <a:t>5/13/2015</a:t>
            </a:fld>
            <a:endParaRPr lang="en-US" noProof="0"/>
          </a:p>
        </p:txBody>
      </p:sp>
      <p:sp>
        <p:nvSpPr>
          <p:cNvPr id="19" name="Fußzeilenplatzhalter 4"/>
          <p:cNvSpPr>
            <a:spLocks noGrp="1"/>
          </p:cNvSpPr>
          <p:nvPr>
            <p:ph type="ftr" sz="quarter" idx="11"/>
          </p:nvPr>
        </p:nvSpPr>
        <p:spPr>
          <a:xfrm>
            <a:off x="1009712" y="4980765"/>
            <a:ext cx="4705144" cy="162736"/>
          </a:xfrm>
          <a:prstGeom prst="rect">
            <a:avLst/>
          </a:prstGeom>
        </p:spPr>
        <p:txBody>
          <a:bodyPr lIns="72000" anchor="ctr" anchorCtr="0"/>
          <a:lstStyle>
            <a:lvl1pPr algn="l">
              <a:defRPr sz="1000">
                <a:solidFill>
                  <a:schemeClr val="bg1"/>
                </a:solidFill>
                <a:latin typeface="DINPro-Regular"/>
                <a:cs typeface="DINPro-Regular"/>
              </a:defRPr>
            </a:lvl1pPr>
          </a:lstStyle>
          <a:p>
            <a:r>
              <a:rPr lang="en-US" noProof="0" smtClean="0"/>
              <a:t>© ERNW GmbH | Carl-Bosch-Str. 4 | D-69115 Heidelberg</a:t>
            </a:r>
            <a:endParaRPr lang="en-US" noProof="0"/>
          </a:p>
        </p:txBody>
      </p:sp>
      <p:sp>
        <p:nvSpPr>
          <p:cNvPr id="20" name="Foliennummernplatzhalter 5"/>
          <p:cNvSpPr>
            <a:spLocks noGrp="1"/>
          </p:cNvSpPr>
          <p:nvPr>
            <p:ph type="sldNum" sz="quarter" idx="12"/>
          </p:nvPr>
        </p:nvSpPr>
        <p:spPr>
          <a:xfrm>
            <a:off x="7328579" y="4980764"/>
            <a:ext cx="532159" cy="169720"/>
          </a:xfrm>
          <a:prstGeom prst="rect">
            <a:avLst/>
          </a:prstGeom>
        </p:spPr>
        <p:txBody>
          <a:bodyPr lIns="0" rIns="0" anchor="ctr" anchorCtr="0"/>
          <a:lstStyle>
            <a:lvl1pPr algn="r">
              <a:defRPr sz="1000">
                <a:solidFill>
                  <a:srgbClr val="FFFFFF"/>
                </a:solidFill>
              </a:defRPr>
            </a:lvl1pPr>
          </a:lstStyle>
          <a:p>
            <a:r>
              <a:rPr lang="en-US" noProof="0" smtClean="0"/>
              <a:t>#</a:t>
            </a:r>
            <a:fld id="{3AA03BFF-C650-864D-B149-8ED8CE831832}" type="slidenum">
              <a:rPr lang="en-US" noProof="0" smtClean="0"/>
              <a:pPr/>
              <a:t>‹#›</a:t>
            </a:fld>
            <a:endParaRPr lang="en-US" noProof="0"/>
          </a:p>
        </p:txBody>
      </p:sp>
    </p:spTree>
    <p:extLst>
      <p:ext uri="{BB962C8B-B14F-4D97-AF65-F5344CB8AC3E}">
        <p14:creationId xmlns:p14="http://schemas.microsoft.com/office/powerpoint/2010/main" val="36101938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emf"/><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Rechteck 13"/>
          <p:cNvSpPr/>
          <p:nvPr/>
        </p:nvSpPr>
        <p:spPr>
          <a:xfrm>
            <a:off x="7902283" y="4994909"/>
            <a:ext cx="1260475" cy="161831"/>
          </a:xfrm>
          <a:prstGeom prst="rect">
            <a:avLst/>
          </a:prstGeom>
          <a:solidFill>
            <a:schemeClr val="tx1">
              <a:lumMod val="50000"/>
              <a:lumOff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noProof="0"/>
          </a:p>
        </p:txBody>
      </p:sp>
      <p:sp>
        <p:nvSpPr>
          <p:cNvPr id="13" name="Rechteck 12"/>
          <p:cNvSpPr/>
          <p:nvPr/>
        </p:nvSpPr>
        <p:spPr>
          <a:xfrm>
            <a:off x="1" y="4994910"/>
            <a:ext cx="7919491" cy="161830"/>
          </a:xfrm>
          <a:prstGeom prst="rect">
            <a:avLst/>
          </a:prstGeom>
          <a:solidFill>
            <a:schemeClr val="tx1">
              <a:lumMod val="65000"/>
              <a:lumOff val="3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noProof="0"/>
          </a:p>
        </p:txBody>
      </p:sp>
      <p:sp>
        <p:nvSpPr>
          <p:cNvPr id="2" name="Titelplatzhalter 1"/>
          <p:cNvSpPr>
            <a:spLocks noGrp="1"/>
          </p:cNvSpPr>
          <p:nvPr>
            <p:ph type="title"/>
          </p:nvPr>
        </p:nvSpPr>
        <p:spPr>
          <a:xfrm>
            <a:off x="457200" y="751560"/>
            <a:ext cx="7918296" cy="475853"/>
          </a:xfrm>
          <a:prstGeom prst="rect">
            <a:avLst/>
          </a:prstGeom>
        </p:spPr>
        <p:txBody>
          <a:bodyPr vert="horz" lIns="91440" tIns="45720" rIns="91440" bIns="45720" rtlCol="0" anchor="ctr">
            <a:noAutofit/>
          </a:bodyPr>
          <a:lstStyle/>
          <a:p>
            <a:r>
              <a:rPr lang="en-US" noProof="0" smtClean="0"/>
              <a:t>Mastertitelformat bearbeiten</a:t>
            </a:r>
            <a:endParaRPr lang="en-US" noProof="0"/>
          </a:p>
        </p:txBody>
      </p:sp>
      <p:sp>
        <p:nvSpPr>
          <p:cNvPr id="3" name="Textplatzhalter 2"/>
          <p:cNvSpPr>
            <a:spLocks noGrp="1"/>
          </p:cNvSpPr>
          <p:nvPr>
            <p:ph type="body" idx="1"/>
          </p:nvPr>
        </p:nvSpPr>
        <p:spPr>
          <a:xfrm>
            <a:off x="457200" y="1386348"/>
            <a:ext cx="8353425" cy="3208274"/>
          </a:xfrm>
          <a:prstGeom prst="rect">
            <a:avLst/>
          </a:prstGeom>
        </p:spPr>
        <p:txBody>
          <a:bodyPr vert="horz" lIns="91440" tIns="45720" rIns="91440" bIns="45720" rtlCol="0" anchor="t">
            <a:normAutofit/>
          </a:bodyPr>
          <a:lstStyle/>
          <a:p>
            <a:pPr lvl="0"/>
            <a:r>
              <a:rPr lang="en-US" noProof="0" dirty="0" err="1" smtClean="0"/>
              <a:t>Mastertextformat</a:t>
            </a:r>
            <a:r>
              <a:rPr lang="en-US" noProof="0" dirty="0" smtClean="0"/>
              <a:t> </a:t>
            </a:r>
            <a:r>
              <a:rPr lang="en-US" noProof="0" dirty="0" err="1" smtClean="0"/>
              <a:t>bearbeitenblablablablablab</a:t>
            </a:r>
            <a:r>
              <a:rPr lang="en-US" noProof="0" dirty="0" smtClean="0"/>
              <a:t> </a:t>
            </a:r>
            <a:r>
              <a:rPr lang="en-US" noProof="0" dirty="0" err="1" smtClean="0"/>
              <a:t>balblaabla</a:t>
            </a:r>
            <a:endParaRPr lang="en-US" noProof="0" dirty="0" smtClean="0"/>
          </a:p>
          <a:p>
            <a:pPr lvl="1"/>
            <a:r>
              <a:rPr lang="en-US" noProof="0" dirty="0" err="1" smtClean="0"/>
              <a:t>Zweite</a:t>
            </a:r>
            <a:r>
              <a:rPr lang="en-US" noProof="0" dirty="0" smtClean="0"/>
              <a:t> </a:t>
            </a:r>
            <a:r>
              <a:rPr lang="en-US" noProof="0" dirty="0" err="1" smtClean="0"/>
              <a:t>Ebene</a:t>
            </a:r>
            <a:endParaRPr lang="en-US" noProof="0" dirty="0" smtClean="0"/>
          </a:p>
          <a:p>
            <a:pPr lvl="2"/>
            <a:r>
              <a:rPr lang="en-US" noProof="0" dirty="0" err="1" smtClean="0"/>
              <a:t>Dritte</a:t>
            </a:r>
            <a:r>
              <a:rPr lang="en-US" noProof="0" dirty="0" smtClean="0"/>
              <a:t> </a:t>
            </a:r>
            <a:r>
              <a:rPr lang="en-US" noProof="0" dirty="0" err="1" smtClean="0"/>
              <a:t>Ebene</a:t>
            </a:r>
            <a:endParaRPr lang="en-US" noProof="0" dirty="0" smtClean="0"/>
          </a:p>
          <a:p>
            <a:pPr lvl="3"/>
            <a:r>
              <a:rPr lang="en-US" noProof="0" dirty="0" err="1" smtClean="0"/>
              <a:t>Vierte</a:t>
            </a:r>
            <a:r>
              <a:rPr lang="en-US" noProof="0" dirty="0" smtClean="0"/>
              <a:t> </a:t>
            </a:r>
            <a:r>
              <a:rPr lang="en-US" noProof="0" dirty="0" err="1" smtClean="0"/>
              <a:t>Ebene</a:t>
            </a:r>
            <a:endParaRPr lang="en-US" noProof="0" dirty="0" smtClean="0"/>
          </a:p>
          <a:p>
            <a:pPr lvl="4"/>
            <a:r>
              <a:rPr lang="en-US" noProof="0" dirty="0" err="1" smtClean="0"/>
              <a:t>Fünfte</a:t>
            </a:r>
            <a:r>
              <a:rPr lang="en-US" noProof="0" dirty="0" smtClean="0"/>
              <a:t> </a:t>
            </a:r>
            <a:r>
              <a:rPr lang="en-US" noProof="0" dirty="0" err="1" smtClean="0"/>
              <a:t>Ebene</a:t>
            </a:r>
            <a:endParaRPr lang="en-US" noProof="0" dirty="0"/>
          </a:p>
        </p:txBody>
      </p:sp>
      <p:sp>
        <p:nvSpPr>
          <p:cNvPr id="4" name="Datumsplatzhalter 3"/>
          <p:cNvSpPr>
            <a:spLocks noGrp="1"/>
          </p:cNvSpPr>
          <p:nvPr>
            <p:ph type="dt" sz="half" idx="2"/>
          </p:nvPr>
        </p:nvSpPr>
        <p:spPr>
          <a:xfrm>
            <a:off x="7121525" y="4977105"/>
            <a:ext cx="797966" cy="161831"/>
          </a:xfrm>
          <a:prstGeom prst="rect">
            <a:avLst/>
          </a:prstGeom>
        </p:spPr>
        <p:txBody>
          <a:bodyPr vert="horz" lIns="91440" tIns="45720" rIns="91440" bIns="45720" rtlCol="0" anchor="ctr"/>
          <a:lstStyle>
            <a:lvl1pPr algn="r">
              <a:defRPr sz="1000">
                <a:solidFill>
                  <a:schemeClr val="bg1"/>
                </a:solidFill>
                <a:latin typeface="DINPro-Medium"/>
                <a:cs typeface="DINPro-Medium"/>
              </a:defRPr>
            </a:lvl1pPr>
          </a:lstStyle>
          <a:p>
            <a:fld id="{55345B42-7CBE-7D48-B293-A103657BE3DA}" type="datetime1">
              <a:rPr lang="en-US" noProof="0" smtClean="0"/>
              <a:t>5/13/2015</a:t>
            </a:fld>
            <a:endParaRPr lang="en-US" noProof="0"/>
          </a:p>
        </p:txBody>
      </p:sp>
      <p:sp>
        <p:nvSpPr>
          <p:cNvPr id="12" name="Textfeld 11"/>
          <p:cNvSpPr txBox="1"/>
          <p:nvPr/>
        </p:nvSpPr>
        <p:spPr>
          <a:xfrm>
            <a:off x="7919492" y="4938095"/>
            <a:ext cx="1091159" cy="246221"/>
          </a:xfrm>
          <a:prstGeom prst="rect">
            <a:avLst/>
          </a:prstGeom>
          <a:noFill/>
        </p:spPr>
        <p:txBody>
          <a:bodyPr wrap="square" rtlCol="0">
            <a:spAutoFit/>
          </a:bodyPr>
          <a:lstStyle/>
          <a:p>
            <a:r>
              <a:rPr lang="en-US" sz="1000" noProof="0" smtClean="0">
                <a:solidFill>
                  <a:schemeClr val="bg1">
                    <a:lumMod val="85000"/>
                  </a:schemeClr>
                </a:solidFill>
                <a:latin typeface="DINPro-Medium"/>
                <a:cs typeface="DINPro-Medium"/>
              </a:rPr>
              <a:t>www.ernw.de</a:t>
            </a:r>
            <a:endParaRPr lang="en-US" sz="1000" noProof="0">
              <a:solidFill>
                <a:schemeClr val="bg1">
                  <a:lumMod val="85000"/>
                </a:schemeClr>
              </a:solidFill>
              <a:latin typeface="DINPro-Medium"/>
              <a:cs typeface="DINPro-Medium"/>
            </a:endParaRPr>
          </a:p>
        </p:txBody>
      </p:sp>
      <p:pic>
        <p:nvPicPr>
          <p:cNvPr id="5" name="Bild 4" descr="Präsentations Head.pdf"/>
          <p:cNvPicPr>
            <a:picLocks noChangeAspect="1"/>
          </p:cNvPicPr>
          <p:nvPr/>
        </p:nvPicPr>
        <p:blipFill>
          <a:blip r:embed="rId11">
            <a:extLst>
              <a:ext uri="{28A0092B-C50C-407E-A947-70E740481C1C}">
                <a14:useLocalDpi xmlns:a14="http://schemas.microsoft.com/office/drawing/2010/main"/>
              </a:ext>
            </a:extLst>
          </a:blip>
          <a:stretch>
            <a:fillRect/>
          </a:stretch>
        </p:blipFill>
        <p:spPr>
          <a:xfrm>
            <a:off x="0" y="-58991"/>
            <a:ext cx="9144000" cy="785813"/>
          </a:xfrm>
          <a:prstGeom prst="rect">
            <a:avLst/>
          </a:prstGeom>
        </p:spPr>
      </p:pic>
    </p:spTree>
    <p:extLst>
      <p:ext uri="{BB962C8B-B14F-4D97-AF65-F5344CB8AC3E}">
        <p14:creationId xmlns:p14="http://schemas.microsoft.com/office/powerpoint/2010/main" val="2392119483"/>
      </p:ext>
    </p:extLst>
  </p:cSld>
  <p:clrMap bg1="lt1" tx1="dk1" bg2="lt2" tx2="dk2" accent1="accent1" accent2="accent2" accent3="accent3" accent4="accent4" accent5="accent5" accent6="accent6" hlink="hlink" folHlink="folHlink"/>
  <p:sldLayoutIdLst>
    <p:sldLayoutId id="2147483649" r:id="rId1"/>
    <p:sldLayoutId id="2147483656" r:id="rId2"/>
    <p:sldLayoutId id="2147483650" r:id="rId3"/>
    <p:sldLayoutId id="2147483651" r:id="rId4"/>
    <p:sldLayoutId id="2147483652" r:id="rId5"/>
    <p:sldLayoutId id="2147483658" r:id="rId6"/>
    <p:sldLayoutId id="2147483654" r:id="rId7"/>
    <p:sldLayoutId id="2147483655" r:id="rId8"/>
    <p:sldLayoutId id="2147483657" r:id="rId9"/>
  </p:sldLayoutIdLst>
  <p:timing>
    <p:tnLst>
      <p:par>
        <p:cTn id="1" dur="indefinite" restart="never" nodeType="tmRoot"/>
      </p:par>
    </p:tnLst>
  </p:timing>
  <p:hf hdr="0" ftr="0"/>
  <p:txStyles>
    <p:titleStyle>
      <a:lvl1pPr algn="l" defTabSz="457200" rtl="0" eaLnBrk="1" latinLnBrk="0" hangingPunct="1">
        <a:spcBef>
          <a:spcPct val="0"/>
        </a:spcBef>
        <a:buNone/>
        <a:defRPr sz="3000" kern="1200">
          <a:solidFill>
            <a:schemeClr val="tx1">
              <a:lumMod val="50000"/>
              <a:lumOff val="50000"/>
            </a:schemeClr>
          </a:solidFill>
          <a:latin typeface="DINPro-Regular"/>
          <a:ea typeface="+mj-ea"/>
          <a:cs typeface="DINPro-Regular"/>
        </a:defRPr>
      </a:lvl1pPr>
    </p:titleStyle>
    <p:bodyStyle>
      <a:lvl1pPr marL="288000" indent="-288000" algn="l" defTabSz="457200" rtl="0" eaLnBrk="1" latinLnBrk="0" hangingPunct="1">
        <a:spcBef>
          <a:spcPct val="20000"/>
        </a:spcBef>
        <a:buClr>
          <a:srgbClr val="00AC6C"/>
        </a:buClr>
        <a:buSzPct val="70000"/>
        <a:buFont typeface="Lucida Grande"/>
        <a:buChar char="¬"/>
        <a:defRPr sz="2400" kern="1200">
          <a:solidFill>
            <a:schemeClr val="tx1"/>
          </a:solidFill>
          <a:latin typeface="DINPro-Regular"/>
          <a:ea typeface="+mn-ea"/>
          <a:cs typeface="DINPro-Regular"/>
        </a:defRPr>
      </a:lvl1pPr>
      <a:lvl2pPr marL="648000" indent="-288000" algn="l" defTabSz="457200" rtl="0" eaLnBrk="1" latinLnBrk="0" hangingPunct="1">
        <a:spcBef>
          <a:spcPct val="20000"/>
        </a:spcBef>
        <a:buSzPct val="85000"/>
        <a:buFont typeface="Symbol" charset="2"/>
        <a:buChar char="-"/>
        <a:tabLst>
          <a:tab pos="630238" algn="l"/>
        </a:tabLst>
        <a:defRPr sz="2000" kern="1200">
          <a:solidFill>
            <a:schemeClr val="tx1">
              <a:lumMod val="75000"/>
              <a:lumOff val="25000"/>
            </a:schemeClr>
          </a:solidFill>
          <a:latin typeface="DINPro-Light"/>
          <a:ea typeface="+mn-ea"/>
          <a:cs typeface="DINPro-Light"/>
        </a:defRPr>
      </a:lvl2pPr>
      <a:lvl3pPr marL="1143000" indent="-228600" algn="l" defTabSz="457200" rtl="0" eaLnBrk="1" latinLnBrk="0" hangingPunct="1">
        <a:spcBef>
          <a:spcPct val="20000"/>
        </a:spcBef>
        <a:buSzPct val="85000"/>
        <a:buFont typeface="Symbol" charset="2"/>
        <a:buChar char="-"/>
        <a:defRPr sz="1800" kern="1200">
          <a:solidFill>
            <a:schemeClr val="tx1">
              <a:lumMod val="75000"/>
              <a:lumOff val="25000"/>
            </a:schemeClr>
          </a:solidFill>
          <a:latin typeface="DINPro-Light"/>
          <a:ea typeface="+mn-ea"/>
          <a:cs typeface="DINPro-Light"/>
        </a:defRPr>
      </a:lvl3pPr>
      <a:lvl4pPr marL="1600200" indent="-228600" algn="l" defTabSz="457200" rtl="0" eaLnBrk="1" latinLnBrk="0" hangingPunct="1">
        <a:spcBef>
          <a:spcPct val="20000"/>
        </a:spcBef>
        <a:buSzPct val="85000"/>
        <a:buFont typeface="Symbol" charset="2"/>
        <a:buChar char="-"/>
        <a:defRPr sz="1800" kern="1200">
          <a:solidFill>
            <a:schemeClr val="tx1">
              <a:lumMod val="75000"/>
              <a:lumOff val="25000"/>
            </a:schemeClr>
          </a:solidFill>
          <a:latin typeface="DINPro-Light"/>
          <a:ea typeface="+mn-ea"/>
          <a:cs typeface="DINPro-Light"/>
        </a:defRPr>
      </a:lvl4pPr>
      <a:lvl5pPr marL="2057400" indent="-228600" algn="l" defTabSz="457200" rtl="0" eaLnBrk="1" latinLnBrk="0" hangingPunct="1">
        <a:spcBef>
          <a:spcPct val="20000"/>
        </a:spcBef>
        <a:buSzPct val="85000"/>
        <a:buFont typeface="Symbol" charset="2"/>
        <a:buChar char="-"/>
        <a:defRPr sz="1800" kern="1200">
          <a:solidFill>
            <a:schemeClr val="tx1">
              <a:lumMod val="75000"/>
              <a:lumOff val="25000"/>
            </a:schemeClr>
          </a:solidFill>
          <a:latin typeface="DINPro-Light"/>
          <a:ea typeface="+mn-ea"/>
          <a:cs typeface="DINPro-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4.WM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4.WM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33.jpeg"/><Relationship Id="rId7" Type="http://schemas.openxmlformats.org/officeDocument/2006/relationships/image" Target="../media/image37.png"/><Relationship Id="rId2" Type="http://schemas.openxmlformats.org/officeDocument/2006/relationships/image" Target="../media/image32.jpg"/><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jpg"/><Relationship Id="rId4" Type="http://schemas.openxmlformats.org/officeDocument/2006/relationships/image" Target="../media/image34.jpeg"/></Relationships>
</file>

<file path=ppt/slides/_rels/slide34.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hyperlink" Target="mailto:erey@ernw.de" TargetMode="External"/><Relationship Id="rId7" Type="http://schemas.openxmlformats.org/officeDocument/2006/relationships/hyperlink" Target="mailto:https://twitter.com/enno_insinuator"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hyperlink" Target="http://www.insinuator.net" TargetMode="External"/><Relationship Id="rId11" Type="http://schemas.openxmlformats.org/officeDocument/2006/relationships/image" Target="../media/image41.png"/><Relationship Id="rId5" Type="http://schemas.openxmlformats.org/officeDocument/2006/relationships/hyperlink" Target="mailto:cwerny@ernw.de" TargetMode="External"/><Relationship Id="rId10" Type="http://schemas.openxmlformats.org/officeDocument/2006/relationships/image" Target="../media/image40.png"/><Relationship Id="rId4" Type="http://schemas.openxmlformats.org/officeDocument/2006/relationships/hyperlink" Target="http://www.ernw.de" TargetMode="External"/><Relationship Id="rId9" Type="http://schemas.openxmlformats.org/officeDocument/2006/relationships/image" Target="../media/image39.png"/></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flipV="1">
            <a:off x="2879212" y="3012352"/>
            <a:ext cx="2892264" cy="2093296"/>
          </a:xfrm>
          <a:prstGeom prst="rect">
            <a:avLst/>
          </a:prstGeom>
        </p:spPr>
      </p:pic>
      <p:sp>
        <p:nvSpPr>
          <p:cNvPr id="8" name="Rectangle 7"/>
          <p:cNvSpPr/>
          <p:nvPr/>
        </p:nvSpPr>
        <p:spPr>
          <a:xfrm>
            <a:off x="114492" y="0"/>
            <a:ext cx="1535553" cy="67996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3"/>
          <p:cNvSpPr>
            <a:spLocks noGrp="1"/>
          </p:cNvSpPr>
          <p:nvPr>
            <p:ph type="ctrTitle"/>
          </p:nvPr>
        </p:nvSpPr>
        <p:spPr/>
        <p:txBody>
          <a:bodyPr/>
          <a:lstStyle/>
          <a:p>
            <a:r>
              <a:rPr lang="de-DE" dirty="0" smtClean="0"/>
              <a:t>Will It </a:t>
            </a:r>
            <a:r>
              <a:rPr lang="de-DE" dirty="0" err="1" smtClean="0"/>
              <a:t>Be</a:t>
            </a:r>
            <a:r>
              <a:rPr lang="de-DE" dirty="0" smtClean="0"/>
              <a:t> </a:t>
            </a:r>
            <a:r>
              <a:rPr lang="de-DE" dirty="0" err="1" smtClean="0"/>
              <a:t>Routed</a:t>
            </a:r>
            <a:r>
              <a:rPr lang="de-DE" smtClean="0"/>
              <a:t>?</a:t>
            </a:r>
            <a:endParaRPr lang="en-US" dirty="0"/>
          </a:p>
        </p:txBody>
      </p:sp>
      <p:sp>
        <p:nvSpPr>
          <p:cNvPr id="5" name="Subtitle 4"/>
          <p:cNvSpPr>
            <a:spLocks noGrp="1"/>
          </p:cNvSpPr>
          <p:nvPr>
            <p:ph type="subTitle" idx="1"/>
          </p:nvPr>
        </p:nvSpPr>
        <p:spPr/>
        <p:txBody>
          <a:bodyPr>
            <a:normAutofit/>
          </a:bodyPr>
          <a:lstStyle/>
          <a:p>
            <a:r>
              <a:rPr lang="de-DE" sz="1600" dirty="0"/>
              <a:t>Enno Rey, </a:t>
            </a:r>
            <a:r>
              <a:rPr lang="de-DE" sz="1600" dirty="0" err="1"/>
              <a:t>erey@ernw.de</a:t>
            </a:r>
            <a:r>
              <a:rPr lang="de-DE" sz="1600" dirty="0"/>
              <a:t> </a:t>
            </a:r>
          </a:p>
          <a:p>
            <a:r>
              <a:rPr lang="en-US" sz="1600" dirty="0"/>
              <a:t>@</a:t>
            </a:r>
            <a:r>
              <a:rPr lang="en-US" sz="1600" dirty="0" err="1" smtClean="0"/>
              <a:t>Enno_Insinuator</a:t>
            </a:r>
            <a:endParaRPr lang="en-US" sz="1600" dirty="0" smtClean="0"/>
          </a:p>
          <a:p>
            <a:r>
              <a:rPr lang="de-DE" sz="1600" dirty="0" smtClean="0"/>
              <a:t/>
            </a:r>
            <a:br>
              <a:rPr lang="de-DE" sz="1600" dirty="0" smtClean="0"/>
            </a:br>
            <a:endParaRPr lang="en-US" sz="1600" dirty="0"/>
          </a:p>
        </p:txBody>
      </p:sp>
      <p:pic>
        <p:nvPicPr>
          <p:cNvPr id="10" name="Picture 9"/>
          <p:cNvPicPr>
            <a:picLocks noChangeAspect="1"/>
          </p:cNvPicPr>
          <p:nvPr/>
        </p:nvPicPr>
        <p:blipFill>
          <a:blip r:embed="rId3"/>
          <a:stretch>
            <a:fillRect/>
          </a:stretch>
        </p:blipFill>
        <p:spPr>
          <a:xfrm>
            <a:off x="4699608" y="1679088"/>
            <a:ext cx="5041518" cy="2622846"/>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Tree>
    <p:extLst>
      <p:ext uri="{BB962C8B-B14F-4D97-AF65-F5344CB8AC3E}">
        <p14:creationId xmlns:p14="http://schemas.microsoft.com/office/powerpoint/2010/main" val="263280901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dirty="0" smtClean="0"/>
              <a:t>Out of Region Use</a:t>
            </a:r>
            <a:endParaRPr lang="en-US" dirty="0"/>
          </a:p>
        </p:txBody>
      </p:sp>
      <p:sp>
        <p:nvSpPr>
          <p:cNvPr id="3" name="Content Placeholder 2"/>
          <p:cNvSpPr>
            <a:spLocks noGrp="1"/>
          </p:cNvSpPr>
          <p:nvPr>
            <p:ph idx="1"/>
          </p:nvPr>
        </p:nvSpPr>
        <p:spPr/>
        <p:txBody>
          <a:bodyPr/>
          <a:lstStyle/>
          <a:p>
            <a:r>
              <a:rPr lang="de-DE" dirty="0" smtClean="0"/>
              <a:t>Simply said: </a:t>
            </a:r>
            <a:br>
              <a:rPr lang="de-DE" dirty="0" smtClean="0"/>
            </a:br>
            <a:r>
              <a:rPr lang="de-DE" dirty="0" smtClean="0"/>
              <a:t/>
            </a:r>
            <a:br>
              <a:rPr lang="de-DE" dirty="0" smtClean="0"/>
            </a:br>
            <a:r>
              <a:rPr lang="de-DE" dirty="0" smtClean="0"/>
              <a:t>Get prefix allocation from one RIR and </a:t>
            </a:r>
            <a:r>
              <a:rPr lang="de-DE" dirty="0"/>
              <a:t>(routing-wise) announce it</a:t>
            </a:r>
            <a:r>
              <a:rPr lang="de-DE" dirty="0" smtClean="0"/>
              <a:t>,</a:t>
            </a:r>
            <a:br>
              <a:rPr lang="de-DE" dirty="0" smtClean="0"/>
            </a:br>
            <a:r>
              <a:rPr lang="de-DE" dirty="0" smtClean="0"/>
              <a:t>or parts of it, in the geographic jurisdiction of another RIR.</a:t>
            </a:r>
            <a:endParaRPr lang="en-US" dirty="0"/>
          </a:p>
        </p:txBody>
      </p:sp>
      <p:sp>
        <p:nvSpPr>
          <p:cNvPr id="7" name="Content Placeholder 6"/>
          <p:cNvSpPr>
            <a:spLocks noGrp="1"/>
          </p:cNvSpPr>
          <p:nvPr>
            <p:ph sz="quarter" idx="13"/>
          </p:nvPr>
        </p:nvSpPr>
        <p:spPr/>
        <p:txBody>
          <a:bodyPr/>
          <a:lstStyle/>
          <a:p>
            <a:r>
              <a:rPr lang="de-DE" dirty="0" smtClean="0"/>
              <a:t>What this is about</a:t>
            </a:r>
            <a:endParaRPr lang="en-US" dirty="0"/>
          </a:p>
        </p:txBody>
      </p:sp>
      <p:pic>
        <p:nvPicPr>
          <p:cNvPr id="8" name="Picture 7" descr="info.pn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938672" y="2405628"/>
            <a:ext cx="1665221" cy="1665221"/>
          </a:xfrm>
          <a:prstGeom prst="rect">
            <a:avLst/>
          </a:prstGeom>
        </p:spPr>
      </p:pic>
      <p:sp>
        <p:nvSpPr>
          <p:cNvPr id="9" name="Date Placeholder 8"/>
          <p:cNvSpPr>
            <a:spLocks noGrp="1"/>
          </p:cNvSpPr>
          <p:nvPr>
            <p:ph type="dt" sz="half" idx="10"/>
          </p:nvPr>
        </p:nvSpPr>
        <p:spPr/>
        <p:txBody>
          <a:bodyPr/>
          <a:lstStyle/>
          <a:p>
            <a:fld id="{FE9676C5-4D8C-3F4A-88E1-8EE12964DC3A}" type="datetime1">
              <a:rPr lang="en-US" noProof="0" smtClean="0"/>
              <a:t>5/13/2015</a:t>
            </a:fld>
            <a:endParaRPr lang="en-US" noProof="0"/>
          </a:p>
        </p:txBody>
      </p:sp>
      <p:sp>
        <p:nvSpPr>
          <p:cNvPr id="11" name="Slide Number Placeholder 10"/>
          <p:cNvSpPr>
            <a:spLocks noGrp="1"/>
          </p:cNvSpPr>
          <p:nvPr>
            <p:ph type="sldNum" sz="quarter" idx="12"/>
          </p:nvPr>
        </p:nvSpPr>
        <p:spPr/>
        <p:txBody>
          <a:bodyPr/>
          <a:lstStyle/>
          <a:p>
            <a:r>
              <a:rPr lang="en-US" noProof="0" smtClean="0"/>
              <a:t>#</a:t>
            </a:r>
            <a:fld id="{3AA03BFF-C650-864D-B149-8ED8CE831832}" type="slidenum">
              <a:rPr lang="en-US" noProof="0" smtClean="0"/>
              <a:pPr/>
              <a:t>10</a:t>
            </a:fld>
            <a:endParaRPr lang="en-US" noProof="0"/>
          </a:p>
        </p:txBody>
      </p:sp>
    </p:spTree>
    <p:extLst>
      <p:ext uri="{BB962C8B-B14F-4D97-AF65-F5344CB8AC3E}">
        <p14:creationId xmlns:p14="http://schemas.microsoft.com/office/powerpoint/2010/main" val="213579388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dirty="0" smtClean="0"/>
              <a:t>Out </a:t>
            </a:r>
            <a:r>
              <a:rPr lang="de-DE" dirty="0" err="1" smtClean="0"/>
              <a:t>of</a:t>
            </a:r>
            <a:r>
              <a:rPr lang="de-DE" dirty="0" smtClean="0"/>
              <a:t> Region Use</a:t>
            </a:r>
            <a:endParaRPr lang="en-US" dirty="0"/>
          </a:p>
        </p:txBody>
      </p:sp>
      <p:sp>
        <p:nvSpPr>
          <p:cNvPr id="3" name="Content Placeholder 2"/>
          <p:cNvSpPr>
            <a:spLocks noGrp="1"/>
          </p:cNvSpPr>
          <p:nvPr>
            <p:ph idx="1"/>
          </p:nvPr>
        </p:nvSpPr>
        <p:spPr/>
        <p:txBody>
          <a:bodyPr>
            <a:normAutofit fontScale="92500" lnSpcReduction="10000"/>
          </a:bodyPr>
          <a:lstStyle/>
          <a:p>
            <a:r>
              <a:rPr lang="de-DE" dirty="0" smtClean="0"/>
              <a:t>Politics / </a:t>
            </a:r>
            <a:r>
              <a:rPr lang="de-DE" dirty="0" err="1" smtClean="0"/>
              <a:t>Address</a:t>
            </a:r>
            <a:r>
              <a:rPr lang="de-DE" dirty="0" smtClean="0"/>
              <a:t> space poaching</a:t>
            </a:r>
          </a:p>
          <a:p>
            <a:pPr lvl="1"/>
            <a:r>
              <a:rPr lang="de-DE" dirty="0" smtClean="0"/>
              <a:t>"Own" RIR doesn't have/grant address space any more, so go to another RIR &amp; apply there, but use in own RIR's geo space.</a:t>
            </a:r>
          </a:p>
          <a:p>
            <a:pPr lvl="1"/>
            <a:r>
              <a:rPr lang="de-DE" dirty="0" smtClean="0"/>
              <a:t>Only relevant for IPv4.</a:t>
            </a:r>
          </a:p>
          <a:p>
            <a:pPr lvl="1"/>
            <a:endParaRPr lang="de-DE" dirty="0" smtClean="0"/>
          </a:p>
          <a:p>
            <a:r>
              <a:rPr lang="de-DE" dirty="0" smtClean="0"/>
              <a:t>Technical requirements</a:t>
            </a:r>
          </a:p>
          <a:p>
            <a:pPr lvl="1"/>
            <a:r>
              <a:rPr lang="de-DE" dirty="0" smtClean="0"/>
              <a:t>E.g. "local Internet breakouts"</a:t>
            </a:r>
            <a:br>
              <a:rPr lang="de-DE" dirty="0" smtClean="0"/>
            </a:br>
            <a:r>
              <a:rPr lang="de-DE" dirty="0" smtClean="0"/>
              <a:t>(together with intra-org global/GUA addressing)</a:t>
            </a:r>
          </a:p>
          <a:p>
            <a:pPr lvl="1"/>
            <a:endParaRPr lang="en-US" dirty="0"/>
          </a:p>
        </p:txBody>
      </p:sp>
      <p:sp>
        <p:nvSpPr>
          <p:cNvPr id="7" name="Content Placeholder 6"/>
          <p:cNvSpPr>
            <a:spLocks noGrp="1"/>
          </p:cNvSpPr>
          <p:nvPr>
            <p:ph sz="quarter" idx="13"/>
          </p:nvPr>
        </p:nvSpPr>
        <p:spPr/>
        <p:txBody>
          <a:bodyPr/>
          <a:lstStyle/>
          <a:p>
            <a:r>
              <a:rPr lang="de-DE" dirty="0" smtClean="0"/>
              <a:t>Why would anybody want to do this?</a:t>
            </a:r>
            <a:endParaRPr lang="en-US" dirty="0"/>
          </a:p>
        </p:txBody>
      </p:sp>
      <p:pic>
        <p:nvPicPr>
          <p:cNvPr id="8" name="Picture 7" descr="question_guy.jpe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2335287"/>
            <a:ext cx="2388499" cy="2653888"/>
          </a:xfrm>
          <a:prstGeom prst="rect">
            <a:avLst/>
          </a:prstGeom>
        </p:spPr>
      </p:pic>
      <p:sp>
        <p:nvSpPr>
          <p:cNvPr id="9" name="Date Placeholder 8"/>
          <p:cNvSpPr>
            <a:spLocks noGrp="1"/>
          </p:cNvSpPr>
          <p:nvPr>
            <p:ph type="dt" sz="half" idx="10"/>
          </p:nvPr>
        </p:nvSpPr>
        <p:spPr/>
        <p:txBody>
          <a:bodyPr/>
          <a:lstStyle/>
          <a:p>
            <a:fld id="{93B78A71-EC06-E745-ABF2-325CBD4E0948}" type="datetime1">
              <a:rPr lang="en-US" noProof="0" smtClean="0"/>
              <a:t>5/13/2015</a:t>
            </a:fld>
            <a:endParaRPr lang="en-US" noProof="0"/>
          </a:p>
        </p:txBody>
      </p:sp>
      <p:sp>
        <p:nvSpPr>
          <p:cNvPr id="11" name="Slide Number Placeholder 10"/>
          <p:cNvSpPr>
            <a:spLocks noGrp="1"/>
          </p:cNvSpPr>
          <p:nvPr>
            <p:ph type="sldNum" sz="quarter" idx="12"/>
          </p:nvPr>
        </p:nvSpPr>
        <p:spPr/>
        <p:txBody>
          <a:bodyPr/>
          <a:lstStyle/>
          <a:p>
            <a:r>
              <a:rPr lang="en-US" noProof="0" smtClean="0"/>
              <a:t>#</a:t>
            </a:r>
            <a:fld id="{3AA03BFF-C650-864D-B149-8ED8CE831832}" type="slidenum">
              <a:rPr lang="en-US" noProof="0" smtClean="0"/>
              <a:pPr/>
              <a:t>11</a:t>
            </a:fld>
            <a:endParaRPr lang="en-US" noProof="0"/>
          </a:p>
        </p:txBody>
      </p:sp>
    </p:spTree>
    <p:extLst>
      <p:ext uri="{BB962C8B-B14F-4D97-AF65-F5344CB8AC3E}">
        <p14:creationId xmlns:p14="http://schemas.microsoft.com/office/powerpoint/2010/main" val="236589737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dirty="0" smtClean="0"/>
              <a:t>Out of Region Use</a:t>
            </a:r>
            <a:endParaRPr lang="en-US" dirty="0"/>
          </a:p>
        </p:txBody>
      </p:sp>
      <p:sp>
        <p:nvSpPr>
          <p:cNvPr id="3" name="Content Placeholder 2"/>
          <p:cNvSpPr>
            <a:spLocks noGrp="1"/>
          </p:cNvSpPr>
          <p:nvPr>
            <p:ph idx="1"/>
          </p:nvPr>
        </p:nvSpPr>
        <p:spPr>
          <a:xfrm>
            <a:off x="3575050" y="1202717"/>
            <a:ext cx="5424225" cy="3391507"/>
          </a:xfrm>
        </p:spPr>
        <p:txBody>
          <a:bodyPr>
            <a:normAutofit fontScale="85000" lnSpcReduction="10000"/>
          </a:bodyPr>
          <a:lstStyle/>
          <a:p>
            <a:r>
              <a:rPr lang="de-DE" dirty="0" smtClean="0"/>
              <a:t>From RIRs' perspective</a:t>
            </a:r>
          </a:p>
          <a:p>
            <a:pPr lvl="1"/>
            <a:r>
              <a:rPr lang="de-DE" dirty="0" smtClean="0"/>
              <a:t>Address space poaching</a:t>
            </a:r>
          </a:p>
          <a:p>
            <a:pPr lvl="1"/>
            <a:endParaRPr lang="de-DE" dirty="0" smtClean="0"/>
          </a:p>
          <a:p>
            <a:r>
              <a:rPr lang="de-DE" dirty="0" smtClean="0"/>
              <a:t>From ISPs' perspective</a:t>
            </a:r>
          </a:p>
          <a:p>
            <a:pPr lvl="1"/>
            <a:r>
              <a:rPr lang="de-DE" dirty="0" smtClean="0"/>
              <a:t>Cluttering routing tables with out of region announcements.</a:t>
            </a:r>
          </a:p>
          <a:p>
            <a:pPr lvl="1"/>
            <a:r>
              <a:rPr lang="de-DE" dirty="0" smtClean="0"/>
              <a:t>Even worse when combined with heavy </a:t>
            </a:r>
            <a:r>
              <a:rPr lang="de-DE" dirty="0" err="1" smtClean="0"/>
              <a:t>deaggregation</a:t>
            </a:r>
            <a:r>
              <a:rPr lang="de-DE" dirty="0" smtClean="0"/>
              <a:t>.</a:t>
            </a:r>
          </a:p>
          <a:p>
            <a:pPr lvl="1"/>
            <a:endParaRPr lang="de-DE" dirty="0" smtClean="0"/>
          </a:p>
          <a:p>
            <a:r>
              <a:rPr lang="de-DE" dirty="0" smtClean="0"/>
              <a:t>From enterprise LIRs' perspective</a:t>
            </a:r>
          </a:p>
          <a:p>
            <a:pPr lvl="1"/>
            <a:r>
              <a:rPr lang="de-DE" dirty="0" smtClean="0"/>
              <a:t>"Routability not guaranteed" ;-)     [ripe-641, 4.2]</a:t>
            </a:r>
            <a:endParaRPr lang="de-DE" dirty="0"/>
          </a:p>
        </p:txBody>
      </p:sp>
      <p:sp>
        <p:nvSpPr>
          <p:cNvPr id="7" name="Content Placeholder 6"/>
          <p:cNvSpPr>
            <a:spLocks noGrp="1"/>
          </p:cNvSpPr>
          <p:nvPr>
            <p:ph sz="quarter" idx="13"/>
          </p:nvPr>
        </p:nvSpPr>
        <p:spPr/>
        <p:txBody>
          <a:bodyPr/>
          <a:lstStyle/>
          <a:p>
            <a:r>
              <a:rPr lang="de-DE" dirty="0" smtClean="0"/>
              <a:t>What could possibly go wrong?</a:t>
            </a:r>
            <a:endParaRPr lang="en-US" dirty="0"/>
          </a:p>
        </p:txBody>
      </p:sp>
      <p:pic>
        <p:nvPicPr>
          <p:cNvPr id="8" name="Picture 7"/>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86197" y="2366647"/>
            <a:ext cx="2215325" cy="2227578"/>
          </a:xfrm>
          <a:prstGeom prst="rect">
            <a:avLst/>
          </a:prstGeom>
        </p:spPr>
      </p:pic>
      <p:sp>
        <p:nvSpPr>
          <p:cNvPr id="9" name="Date Placeholder 8"/>
          <p:cNvSpPr>
            <a:spLocks noGrp="1"/>
          </p:cNvSpPr>
          <p:nvPr>
            <p:ph type="dt" sz="half" idx="10"/>
          </p:nvPr>
        </p:nvSpPr>
        <p:spPr/>
        <p:txBody>
          <a:bodyPr/>
          <a:lstStyle/>
          <a:p>
            <a:fld id="{F37A23C2-B9E4-6348-9662-31AA7D5DBB64}" type="datetime1">
              <a:rPr lang="en-US" noProof="0" smtClean="0"/>
              <a:t>5/13/2015</a:t>
            </a:fld>
            <a:endParaRPr lang="en-US" noProof="0"/>
          </a:p>
        </p:txBody>
      </p:sp>
      <p:sp>
        <p:nvSpPr>
          <p:cNvPr id="11" name="Slide Number Placeholder 10"/>
          <p:cNvSpPr>
            <a:spLocks noGrp="1"/>
          </p:cNvSpPr>
          <p:nvPr>
            <p:ph type="sldNum" sz="quarter" idx="12"/>
          </p:nvPr>
        </p:nvSpPr>
        <p:spPr/>
        <p:txBody>
          <a:bodyPr/>
          <a:lstStyle/>
          <a:p>
            <a:r>
              <a:rPr lang="en-US" noProof="0" smtClean="0"/>
              <a:t>#</a:t>
            </a:r>
            <a:fld id="{3AA03BFF-C650-864D-B149-8ED8CE831832}" type="slidenum">
              <a:rPr lang="en-US" noProof="0" smtClean="0"/>
              <a:pPr/>
              <a:t>12</a:t>
            </a:fld>
            <a:endParaRPr lang="en-US" noProof="0"/>
          </a:p>
        </p:txBody>
      </p:sp>
    </p:spTree>
    <p:extLst>
      <p:ext uri="{BB962C8B-B14F-4D97-AF65-F5344CB8AC3E}">
        <p14:creationId xmlns:p14="http://schemas.microsoft.com/office/powerpoint/2010/main" val="17503076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dirty="0" smtClean="0"/>
              <a:t>Out of Region Use</a:t>
            </a:r>
            <a:endParaRPr lang="en-US" dirty="0"/>
          </a:p>
        </p:txBody>
      </p:sp>
      <p:sp>
        <p:nvSpPr>
          <p:cNvPr id="3" name="Content Placeholder 2"/>
          <p:cNvSpPr>
            <a:spLocks noGrp="1"/>
          </p:cNvSpPr>
          <p:nvPr>
            <p:ph idx="1"/>
          </p:nvPr>
        </p:nvSpPr>
        <p:spPr/>
        <p:txBody>
          <a:bodyPr/>
          <a:lstStyle/>
          <a:p>
            <a:r>
              <a:rPr lang="de-DE" dirty="0" smtClean="0"/>
              <a:t>Seriously: there's still operators out there doing (imho: silly) things like </a:t>
            </a:r>
            <a:r>
              <a:rPr lang="de-DE" i="1" dirty="0" smtClean="0"/>
              <a:t>strict filtering</a:t>
            </a:r>
            <a:r>
              <a:rPr lang="de-DE" dirty="0" smtClean="0"/>
              <a:t>. Those guys might come up with crazy ideas along the lines of</a:t>
            </a:r>
          </a:p>
          <a:p>
            <a:pPr lvl="1"/>
            <a:r>
              <a:rPr lang="de-DE" dirty="0" smtClean="0"/>
              <a:t>"If we have to choose between dropping in-region /48s or out-of-region /48s, chances are we hit less customers when going with the latter..."</a:t>
            </a:r>
            <a:endParaRPr lang="en-US" dirty="0"/>
          </a:p>
        </p:txBody>
      </p:sp>
      <p:sp>
        <p:nvSpPr>
          <p:cNvPr id="7" name="Content Placeholder 6"/>
          <p:cNvSpPr>
            <a:spLocks noGrp="1"/>
          </p:cNvSpPr>
          <p:nvPr>
            <p:ph sz="quarter" idx="13"/>
          </p:nvPr>
        </p:nvSpPr>
        <p:spPr/>
        <p:txBody>
          <a:bodyPr/>
          <a:lstStyle/>
          <a:p>
            <a:r>
              <a:rPr lang="de-DE" dirty="0" smtClean="0"/>
              <a:t>Concerns of Enterprise LIRs</a:t>
            </a:r>
            <a:endParaRPr lang="en-US" dirty="0"/>
          </a:p>
        </p:txBody>
      </p:sp>
      <p:pic>
        <p:nvPicPr>
          <p:cNvPr id="8" name="Picture 7"/>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86197" y="2366647"/>
            <a:ext cx="2215325" cy="2227578"/>
          </a:xfrm>
          <a:prstGeom prst="rect">
            <a:avLst/>
          </a:prstGeom>
        </p:spPr>
      </p:pic>
      <p:sp>
        <p:nvSpPr>
          <p:cNvPr id="9" name="Date Placeholder 8"/>
          <p:cNvSpPr>
            <a:spLocks noGrp="1"/>
          </p:cNvSpPr>
          <p:nvPr>
            <p:ph type="dt" sz="half" idx="10"/>
          </p:nvPr>
        </p:nvSpPr>
        <p:spPr/>
        <p:txBody>
          <a:bodyPr/>
          <a:lstStyle/>
          <a:p>
            <a:fld id="{9EB28526-C9B1-B140-8599-ED810C205B98}" type="datetime1">
              <a:rPr lang="en-US" noProof="0" smtClean="0"/>
              <a:t>5/13/2015</a:t>
            </a:fld>
            <a:endParaRPr lang="en-US" noProof="0"/>
          </a:p>
        </p:txBody>
      </p:sp>
      <p:sp>
        <p:nvSpPr>
          <p:cNvPr id="11" name="Slide Number Placeholder 10"/>
          <p:cNvSpPr>
            <a:spLocks noGrp="1"/>
          </p:cNvSpPr>
          <p:nvPr>
            <p:ph type="sldNum" sz="quarter" idx="12"/>
          </p:nvPr>
        </p:nvSpPr>
        <p:spPr/>
        <p:txBody>
          <a:bodyPr/>
          <a:lstStyle/>
          <a:p>
            <a:r>
              <a:rPr lang="en-US" noProof="0" smtClean="0"/>
              <a:t>#</a:t>
            </a:r>
            <a:fld id="{3AA03BFF-C650-864D-B149-8ED8CE831832}" type="slidenum">
              <a:rPr lang="en-US" noProof="0" smtClean="0"/>
              <a:pPr/>
              <a:t>13</a:t>
            </a:fld>
            <a:endParaRPr lang="en-US" noProof="0"/>
          </a:p>
        </p:txBody>
      </p:sp>
    </p:spTree>
    <p:extLst>
      <p:ext uri="{BB962C8B-B14F-4D97-AF65-F5344CB8AC3E}">
        <p14:creationId xmlns:p14="http://schemas.microsoft.com/office/powerpoint/2010/main" val="22651044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body" idx="1"/>
          </p:nvPr>
        </p:nvSpPr>
        <p:spPr/>
        <p:txBody>
          <a:bodyPr>
            <a:normAutofit fontScale="77500" lnSpcReduction="20000"/>
          </a:bodyPr>
          <a:lstStyle/>
          <a:p>
            <a:endParaRPr lang="de-DE" dirty="0" smtClean="0"/>
          </a:p>
          <a:p>
            <a:endParaRPr lang="de-DE" dirty="0"/>
          </a:p>
          <a:p>
            <a:r>
              <a:rPr lang="de-DE" dirty="0"/>
              <a:t>The </a:t>
            </a:r>
            <a:r>
              <a:rPr lang="de-DE" dirty="0" err="1"/>
              <a:t>Crucial</a:t>
            </a:r>
            <a:r>
              <a:rPr lang="de-DE" dirty="0"/>
              <a:t> </a:t>
            </a:r>
            <a:r>
              <a:rPr lang="de-DE" dirty="0" err="1" smtClean="0"/>
              <a:t>Question</a:t>
            </a:r>
            <a:r>
              <a:rPr lang="de-DE" dirty="0" smtClean="0"/>
              <a:t>:</a:t>
            </a:r>
            <a:endParaRPr lang="en-US" dirty="0"/>
          </a:p>
        </p:txBody>
      </p:sp>
      <p:sp>
        <p:nvSpPr>
          <p:cNvPr id="7" name="Content Placeholder 6"/>
          <p:cNvSpPr>
            <a:spLocks noGrp="1"/>
          </p:cNvSpPr>
          <p:nvPr>
            <p:ph type="subTitle" idx="13"/>
          </p:nvPr>
        </p:nvSpPr>
        <p:spPr/>
        <p:txBody>
          <a:bodyPr>
            <a:normAutofit/>
          </a:bodyPr>
          <a:lstStyle/>
          <a:p>
            <a:r>
              <a:rPr lang="de-DE" sz="3600" dirty="0"/>
              <a:t>"Will </a:t>
            </a:r>
            <a:r>
              <a:rPr lang="de-DE" sz="3600" dirty="0" err="1"/>
              <a:t>It</a:t>
            </a:r>
            <a:r>
              <a:rPr lang="de-DE" sz="3600" dirty="0"/>
              <a:t> </a:t>
            </a:r>
            <a:r>
              <a:rPr lang="de-DE" sz="3600" dirty="0" err="1"/>
              <a:t>Be</a:t>
            </a:r>
            <a:r>
              <a:rPr lang="de-DE" sz="3600" dirty="0"/>
              <a:t> </a:t>
            </a:r>
            <a:r>
              <a:rPr lang="de-DE" sz="3600" dirty="0" err="1" smtClean="0"/>
              <a:t>Routed</a:t>
            </a:r>
            <a:r>
              <a:rPr lang="de-DE" sz="3600" dirty="0" smtClean="0"/>
              <a:t>?“</a:t>
            </a:r>
            <a:endParaRPr lang="en-US" sz="3600" dirty="0"/>
          </a:p>
        </p:txBody>
      </p:sp>
      <p:pic>
        <p:nvPicPr>
          <p:cNvPr id="8" name="Picture 7"/>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995759" y="1189176"/>
            <a:ext cx="4264840" cy="2974409"/>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2" name="Date Placeholder 1"/>
          <p:cNvSpPr>
            <a:spLocks noGrp="1"/>
          </p:cNvSpPr>
          <p:nvPr>
            <p:ph type="dt" sz="half" idx="10"/>
          </p:nvPr>
        </p:nvSpPr>
        <p:spPr/>
        <p:txBody>
          <a:bodyPr/>
          <a:lstStyle/>
          <a:p>
            <a:fld id="{B6767DF1-BA40-6344-86C4-F4E801E02C8B}" type="datetime1">
              <a:rPr lang="en-US" noProof="0" smtClean="0"/>
              <a:t>5/13/2015</a:t>
            </a:fld>
            <a:endParaRPr lang="en-US" noProof="0"/>
          </a:p>
        </p:txBody>
      </p:sp>
      <p:sp>
        <p:nvSpPr>
          <p:cNvPr id="10" name="Slide Number Placeholder 9"/>
          <p:cNvSpPr>
            <a:spLocks noGrp="1"/>
          </p:cNvSpPr>
          <p:nvPr>
            <p:ph type="sldNum" sz="quarter" idx="12"/>
          </p:nvPr>
        </p:nvSpPr>
        <p:spPr/>
        <p:txBody>
          <a:bodyPr/>
          <a:lstStyle/>
          <a:p>
            <a:r>
              <a:rPr lang="en-US" noProof="0" smtClean="0"/>
              <a:t>#</a:t>
            </a:r>
            <a:fld id="{3AA03BFF-C650-864D-B149-8ED8CE831832}" type="slidenum">
              <a:rPr lang="en-US" noProof="0" smtClean="0"/>
              <a:pPr/>
              <a:t>14</a:t>
            </a:fld>
            <a:endParaRPr lang="en-US" noProof="0"/>
          </a:p>
        </p:txBody>
      </p:sp>
    </p:spTree>
    <p:extLst>
      <p:ext uri="{BB962C8B-B14F-4D97-AF65-F5344CB8AC3E}">
        <p14:creationId xmlns:p14="http://schemas.microsoft.com/office/powerpoint/2010/main" val="406096219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dirty="0" smtClean="0"/>
              <a:t>As so </a:t>
            </a:r>
            <a:r>
              <a:rPr lang="de-DE" dirty="0" err="1" smtClean="0"/>
              <a:t>often</a:t>
            </a:r>
            <a:r>
              <a:rPr lang="de-DE" dirty="0" smtClean="0"/>
              <a:t> </a:t>
            </a:r>
            <a:br>
              <a:rPr lang="de-DE" dirty="0" smtClean="0"/>
            </a:br>
            <a:r>
              <a:rPr lang="de-DE" dirty="0" err="1" smtClean="0"/>
              <a:t>the</a:t>
            </a:r>
            <a:r>
              <a:rPr lang="de-DE" dirty="0" smtClean="0"/>
              <a:t> </a:t>
            </a:r>
            <a:r>
              <a:rPr lang="de-DE" dirty="0" err="1" smtClean="0"/>
              <a:t>Answer</a:t>
            </a:r>
            <a:r>
              <a:rPr lang="de-DE" dirty="0" smtClean="0"/>
              <a:t> </a:t>
            </a:r>
            <a:r>
              <a:rPr lang="de-DE" dirty="0" err="1" smtClean="0"/>
              <a:t>Is</a:t>
            </a:r>
            <a:r>
              <a:rPr lang="de-DE" dirty="0" smtClean="0"/>
              <a:t>...</a:t>
            </a:r>
            <a:endParaRPr lang="en-US" dirty="0"/>
          </a:p>
        </p:txBody>
      </p:sp>
      <p:sp>
        <p:nvSpPr>
          <p:cNvPr id="3" name="Content Placeholder 2"/>
          <p:cNvSpPr>
            <a:spLocks noGrp="1"/>
          </p:cNvSpPr>
          <p:nvPr>
            <p:ph idx="1"/>
          </p:nvPr>
        </p:nvSpPr>
        <p:spPr/>
        <p:txBody>
          <a:bodyPr anchor="ctr"/>
          <a:lstStyle/>
          <a:p>
            <a:r>
              <a:rPr lang="de-DE" dirty="0" err="1" smtClean="0"/>
              <a:t>It</a:t>
            </a:r>
            <a:r>
              <a:rPr lang="de-DE" dirty="0" smtClean="0"/>
              <a:t> </a:t>
            </a:r>
            <a:r>
              <a:rPr lang="de-DE" dirty="0" err="1" smtClean="0"/>
              <a:t>depends</a:t>
            </a:r>
            <a:r>
              <a:rPr lang="de-DE" dirty="0" smtClean="0"/>
              <a:t>.</a:t>
            </a:r>
          </a:p>
          <a:p>
            <a:endParaRPr lang="de-DE" dirty="0"/>
          </a:p>
          <a:p>
            <a:pPr marL="0" indent="0">
              <a:buNone/>
            </a:pPr>
            <a:r>
              <a:rPr lang="de-DE" dirty="0" smtClean="0"/>
              <a:t>       </a:t>
            </a:r>
            <a:r>
              <a:rPr lang="de-DE" dirty="0"/>
              <a:t> </a:t>
            </a:r>
            <a:r>
              <a:rPr lang="de-DE" dirty="0" smtClean="0"/>
              <a:t> </a:t>
            </a:r>
            <a:r>
              <a:rPr lang="de-DE" sz="3600" dirty="0" smtClean="0"/>
              <a:t>OR</a:t>
            </a:r>
            <a:endParaRPr lang="de-DE" dirty="0" smtClean="0"/>
          </a:p>
          <a:p>
            <a:endParaRPr lang="de-DE" dirty="0"/>
          </a:p>
          <a:p>
            <a:r>
              <a:rPr lang="de-DE" dirty="0" smtClean="0"/>
              <a:t>Who knows?</a:t>
            </a:r>
            <a:endParaRPr lang="en-US" dirty="0"/>
          </a:p>
        </p:txBody>
      </p:sp>
      <p:sp>
        <p:nvSpPr>
          <p:cNvPr id="7" name="Content Placeholder 6"/>
          <p:cNvSpPr>
            <a:spLocks noGrp="1"/>
          </p:cNvSpPr>
          <p:nvPr>
            <p:ph sz="quarter" idx="13"/>
          </p:nvPr>
        </p:nvSpPr>
        <p:spPr/>
        <p:txBody>
          <a:bodyPr/>
          <a:lstStyle/>
          <a:p>
            <a:endParaRPr lang="de-DE" dirty="0" smtClean="0"/>
          </a:p>
          <a:p>
            <a:endParaRPr lang="de-DE" dirty="0"/>
          </a:p>
          <a:p>
            <a:endParaRPr lang="de-DE" dirty="0" smtClean="0"/>
          </a:p>
          <a:p>
            <a:endParaRPr lang="de-DE" dirty="0"/>
          </a:p>
          <a:p>
            <a:endParaRPr lang="de-DE" dirty="0" smtClean="0"/>
          </a:p>
        </p:txBody>
      </p:sp>
      <p:pic>
        <p:nvPicPr>
          <p:cNvPr id="8" name="Picture 7" descr="future.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65093" y="2069176"/>
            <a:ext cx="2509365" cy="2258429"/>
          </a:xfrm>
          <a:prstGeom prst="rect">
            <a:avLst/>
          </a:prstGeom>
        </p:spPr>
      </p:pic>
      <p:sp>
        <p:nvSpPr>
          <p:cNvPr id="9" name="Date Placeholder 8"/>
          <p:cNvSpPr>
            <a:spLocks noGrp="1"/>
          </p:cNvSpPr>
          <p:nvPr>
            <p:ph type="dt" sz="half" idx="10"/>
          </p:nvPr>
        </p:nvSpPr>
        <p:spPr/>
        <p:txBody>
          <a:bodyPr/>
          <a:lstStyle/>
          <a:p>
            <a:fld id="{E9CC9E7B-90B9-2042-8F7F-C7B2B18CE2FA}" type="datetime1">
              <a:rPr lang="en-US" noProof="0" smtClean="0"/>
              <a:t>5/13/2015</a:t>
            </a:fld>
            <a:endParaRPr lang="en-US" noProof="0"/>
          </a:p>
        </p:txBody>
      </p:sp>
      <p:sp>
        <p:nvSpPr>
          <p:cNvPr id="11" name="Slide Number Placeholder 10"/>
          <p:cNvSpPr>
            <a:spLocks noGrp="1"/>
          </p:cNvSpPr>
          <p:nvPr>
            <p:ph type="sldNum" sz="quarter" idx="12"/>
          </p:nvPr>
        </p:nvSpPr>
        <p:spPr/>
        <p:txBody>
          <a:bodyPr/>
          <a:lstStyle/>
          <a:p>
            <a:r>
              <a:rPr lang="en-US" noProof="0" smtClean="0"/>
              <a:t>#</a:t>
            </a:r>
            <a:fld id="{3AA03BFF-C650-864D-B149-8ED8CE831832}" type="slidenum">
              <a:rPr lang="en-US" noProof="0" smtClean="0"/>
              <a:pPr/>
              <a:t>15</a:t>
            </a:fld>
            <a:endParaRPr lang="en-US" noProof="0"/>
          </a:p>
        </p:txBody>
      </p:sp>
    </p:spTree>
    <p:extLst>
      <p:ext uri="{BB962C8B-B14F-4D97-AF65-F5344CB8AC3E}">
        <p14:creationId xmlns:p14="http://schemas.microsoft.com/office/powerpoint/2010/main" val="3469835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ppt_w</p:attrName>
                                        </p:attrNameLst>
                                      </p:cBhvr>
                                      <p:tavLst>
                                        <p:tav tm="0" fmla="#ppt_w*sin(2.5*pi*$)">
                                          <p:val>
                                            <p:fltVal val="0"/>
                                          </p:val>
                                        </p:tav>
                                        <p:tav tm="100000">
                                          <p:val>
                                            <p:fltVal val="1"/>
                                          </p:val>
                                        </p:tav>
                                      </p:tavLst>
                                    </p:anim>
                                    <p:anim calcmode="lin" valueType="num">
                                      <p:cBhvr>
                                        <p:cTn id="9" dur="1000" fill="hold"/>
                                        <p:tgtEl>
                                          <p:spTgt spid="3">
                                            <p:txEl>
                                              <p:pRg st="0" end="0"/>
                                            </p:txEl>
                                          </p:spTgt>
                                        </p:tgtEl>
                                        <p:attrNameLst>
                                          <p:attrName>ppt_h</p:attrName>
                                        </p:attrNameLst>
                                      </p:cBhvr>
                                      <p:tavLst>
                                        <p:tav tm="0">
                                          <p:val>
                                            <p:strVal val="#ppt_h"/>
                                          </p:val>
                                        </p:tav>
                                        <p:tav tm="100000">
                                          <p:val>
                                            <p:strVal val="#ppt_h"/>
                                          </p:val>
                                        </p:tav>
                                      </p:tavLst>
                                    </p:anim>
                                  </p:childTnLst>
                                </p:cTn>
                              </p:par>
                              <p:par>
                                <p:cTn id="10" presetID="45" presetClass="entr" presetSubtype="0" fill="hold" grpId="0" nodeType="with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1000"/>
                                        <p:tgtEl>
                                          <p:spTgt spid="3">
                                            <p:txEl>
                                              <p:pRg st="2" end="2"/>
                                            </p:txEl>
                                          </p:spTgt>
                                        </p:tgtEl>
                                      </p:cBhvr>
                                    </p:animEffect>
                                    <p:anim calcmode="lin" valueType="num">
                                      <p:cBhvr>
                                        <p:cTn id="13" dur="1000" fill="hold"/>
                                        <p:tgtEl>
                                          <p:spTgt spid="3">
                                            <p:txEl>
                                              <p:pRg st="2" end="2"/>
                                            </p:txEl>
                                          </p:spTgt>
                                        </p:tgtEl>
                                        <p:attrNameLst>
                                          <p:attrName>ppt_w</p:attrName>
                                        </p:attrNameLst>
                                      </p:cBhvr>
                                      <p:tavLst>
                                        <p:tav tm="0" fmla="#ppt_w*sin(2.5*pi*$)">
                                          <p:val>
                                            <p:fltVal val="0"/>
                                          </p:val>
                                        </p:tav>
                                        <p:tav tm="100000">
                                          <p:val>
                                            <p:fltVal val="1"/>
                                          </p:val>
                                        </p:tav>
                                      </p:tavLst>
                                    </p:anim>
                                    <p:anim calcmode="lin" valueType="num">
                                      <p:cBhvr>
                                        <p:cTn id="14" dur="1000" fill="hold"/>
                                        <p:tgtEl>
                                          <p:spTgt spid="3">
                                            <p:txEl>
                                              <p:pRg st="2" end="2"/>
                                            </p:txEl>
                                          </p:spTgt>
                                        </p:tgtEl>
                                        <p:attrNameLst>
                                          <p:attrName>ppt_h</p:attrName>
                                        </p:attrNameLst>
                                      </p:cBhvr>
                                      <p:tavLst>
                                        <p:tav tm="0">
                                          <p:val>
                                            <p:strVal val="#ppt_h"/>
                                          </p:val>
                                        </p:tav>
                                        <p:tav tm="100000">
                                          <p:val>
                                            <p:strVal val="#ppt_h"/>
                                          </p:val>
                                        </p:tav>
                                      </p:tavLst>
                                    </p:anim>
                                  </p:childTnLst>
                                </p:cTn>
                              </p:par>
                              <p:par>
                                <p:cTn id="15" presetID="45"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1000"/>
                                        <p:tgtEl>
                                          <p:spTgt spid="3">
                                            <p:txEl>
                                              <p:pRg st="4" end="4"/>
                                            </p:txEl>
                                          </p:spTgt>
                                        </p:tgtEl>
                                      </p:cBhvr>
                                    </p:animEffect>
                                    <p:anim calcmode="lin" valueType="num">
                                      <p:cBhvr>
                                        <p:cTn id="18" dur="1000" fill="hold"/>
                                        <p:tgtEl>
                                          <p:spTgt spid="3">
                                            <p:txEl>
                                              <p:pRg st="4" end="4"/>
                                            </p:txEl>
                                          </p:spTgt>
                                        </p:tgtEl>
                                        <p:attrNameLst>
                                          <p:attrName>ppt_w</p:attrName>
                                        </p:attrNameLst>
                                      </p:cBhvr>
                                      <p:tavLst>
                                        <p:tav tm="0" fmla="#ppt_w*sin(2.5*pi*$)">
                                          <p:val>
                                            <p:fltVal val="0"/>
                                          </p:val>
                                        </p:tav>
                                        <p:tav tm="100000">
                                          <p:val>
                                            <p:fltVal val="1"/>
                                          </p:val>
                                        </p:tav>
                                      </p:tavLst>
                                    </p:anim>
                                    <p:anim calcmode="lin" valueType="num">
                                      <p:cBhvr>
                                        <p:cTn id="19" dur="1000" fill="hold"/>
                                        <p:tgtEl>
                                          <p:spTgt spid="3">
                                            <p:txEl>
                                              <p:pRg st="4" end="4"/>
                                            </p:txEl>
                                          </p:spTgt>
                                        </p:tgtEl>
                                        <p:attrNameLst>
                                          <p:attrName>ppt_h</p:attrName>
                                        </p:attrNameLst>
                                      </p:cBhvr>
                                      <p:tavLst>
                                        <p:tav tm="0">
                                          <p:val>
                                            <p:strVal val="#ppt_h"/>
                                          </p:val>
                                        </p:tav>
                                        <p:tav tm="100000">
                                          <p:val>
                                            <p:strVal val="#ppt_h"/>
                                          </p:val>
                                        </p:tav>
                                      </p:tavLst>
                                    </p:anim>
                                  </p:childTnLst>
                                </p:cTn>
                              </p:par>
                              <p:par>
                                <p:cTn id="20" presetID="23" presetClass="entr" presetSubtype="16"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p:cTn id="22" dur="1000" fill="hold"/>
                                        <p:tgtEl>
                                          <p:spTgt spid="8"/>
                                        </p:tgtEl>
                                        <p:attrNameLst>
                                          <p:attrName>ppt_w</p:attrName>
                                        </p:attrNameLst>
                                      </p:cBhvr>
                                      <p:tavLst>
                                        <p:tav tm="0">
                                          <p:val>
                                            <p:fltVal val="0"/>
                                          </p:val>
                                        </p:tav>
                                        <p:tav tm="100000">
                                          <p:val>
                                            <p:strVal val="#ppt_w"/>
                                          </p:val>
                                        </p:tav>
                                      </p:tavLst>
                                    </p:anim>
                                    <p:anim calcmode="lin" valueType="num">
                                      <p:cBhvr>
                                        <p:cTn id="23" dur="1000" fill="hold"/>
                                        <p:tgtEl>
                                          <p:spTgt spid="8"/>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dirty="0" smtClean="0"/>
              <a:t>Guidance</a:t>
            </a:r>
            <a:endParaRPr lang="en-US" dirty="0"/>
          </a:p>
        </p:txBody>
      </p:sp>
      <p:sp>
        <p:nvSpPr>
          <p:cNvPr id="3" name="Content Placeholder 2"/>
          <p:cNvSpPr>
            <a:spLocks noGrp="1"/>
          </p:cNvSpPr>
          <p:nvPr>
            <p:ph idx="1"/>
          </p:nvPr>
        </p:nvSpPr>
        <p:spPr/>
        <p:txBody>
          <a:bodyPr>
            <a:normAutofit lnSpcReduction="10000"/>
          </a:bodyPr>
          <a:lstStyle/>
          <a:p>
            <a:r>
              <a:rPr lang="de-DE" dirty="0" smtClean="0"/>
              <a:t>What's the official </a:t>
            </a:r>
            <a:r>
              <a:rPr lang="de-DE" dirty="0" err="1" smtClean="0"/>
              <a:t>position</a:t>
            </a:r>
            <a:r>
              <a:rPr lang="de-DE" dirty="0" smtClean="0"/>
              <a:t> </a:t>
            </a:r>
            <a:br>
              <a:rPr lang="de-DE" dirty="0" smtClean="0"/>
            </a:br>
            <a:r>
              <a:rPr lang="de-DE" dirty="0" err="1" smtClean="0"/>
              <a:t>of</a:t>
            </a:r>
            <a:r>
              <a:rPr lang="de-DE" dirty="0" smtClean="0"/>
              <a:t> the RIRs?</a:t>
            </a:r>
          </a:p>
          <a:p>
            <a:pPr lvl="1"/>
            <a:r>
              <a:rPr lang="de-DE" dirty="0" smtClean="0"/>
              <a:t>A: there's not too much.</a:t>
            </a:r>
          </a:p>
          <a:p>
            <a:pPr lvl="1"/>
            <a:endParaRPr lang="de-DE" dirty="0"/>
          </a:p>
          <a:p>
            <a:pPr lvl="1"/>
            <a:endParaRPr lang="de-DE" dirty="0" smtClean="0"/>
          </a:p>
          <a:p>
            <a:r>
              <a:rPr lang="de-DE" dirty="0" smtClean="0"/>
              <a:t>What happens out there?</a:t>
            </a:r>
          </a:p>
          <a:p>
            <a:pPr lvl="1"/>
            <a:r>
              <a:rPr lang="de-DE" dirty="0" smtClean="0"/>
              <a:t>A: Not much.</a:t>
            </a:r>
          </a:p>
          <a:p>
            <a:pPr lvl="1"/>
            <a:r>
              <a:rPr lang="de-DE" dirty="0" smtClean="0"/>
              <a:t>Even if we had more numbers – we still don't have crystal ball.</a:t>
            </a:r>
            <a:endParaRPr lang="en-US" dirty="0"/>
          </a:p>
        </p:txBody>
      </p:sp>
      <p:sp>
        <p:nvSpPr>
          <p:cNvPr id="7" name="Content Placeholder 6"/>
          <p:cNvSpPr>
            <a:spLocks noGrp="1"/>
          </p:cNvSpPr>
          <p:nvPr>
            <p:ph sz="quarter" idx="13"/>
          </p:nvPr>
        </p:nvSpPr>
        <p:spPr/>
        <p:txBody>
          <a:bodyPr/>
          <a:lstStyle/>
          <a:p>
            <a:endParaRPr lang="en-US" dirty="0"/>
          </a:p>
        </p:txBody>
      </p:sp>
      <p:pic>
        <p:nvPicPr>
          <p:cNvPr id="9" name="Picture 8"/>
          <p:cNvPicPr>
            <a:picLocks noChangeAspect="1"/>
          </p:cNvPicPr>
          <p:nvPr/>
        </p:nvPicPr>
        <p:blipFill>
          <a:blip r:embed="rId2"/>
          <a:stretch>
            <a:fillRect/>
          </a:stretch>
        </p:blipFill>
        <p:spPr>
          <a:xfrm>
            <a:off x="0" y="2644452"/>
            <a:ext cx="2954746" cy="2353135"/>
          </a:xfrm>
          <a:prstGeom prst="rect">
            <a:avLst/>
          </a:prstGeom>
        </p:spPr>
      </p:pic>
      <p:sp>
        <p:nvSpPr>
          <p:cNvPr id="8" name="Date Placeholder 7"/>
          <p:cNvSpPr>
            <a:spLocks noGrp="1"/>
          </p:cNvSpPr>
          <p:nvPr>
            <p:ph type="dt" sz="half" idx="10"/>
          </p:nvPr>
        </p:nvSpPr>
        <p:spPr/>
        <p:txBody>
          <a:bodyPr/>
          <a:lstStyle/>
          <a:p>
            <a:fld id="{9F68DC57-D28D-7F45-B933-6984D71031C4}" type="datetime1">
              <a:rPr lang="en-US" noProof="0" smtClean="0"/>
              <a:t>5/13/2015</a:t>
            </a:fld>
            <a:endParaRPr lang="en-US" noProof="0"/>
          </a:p>
        </p:txBody>
      </p:sp>
      <p:sp>
        <p:nvSpPr>
          <p:cNvPr id="11" name="Slide Number Placeholder 10"/>
          <p:cNvSpPr>
            <a:spLocks noGrp="1"/>
          </p:cNvSpPr>
          <p:nvPr>
            <p:ph type="sldNum" sz="quarter" idx="12"/>
          </p:nvPr>
        </p:nvSpPr>
        <p:spPr/>
        <p:txBody>
          <a:bodyPr/>
          <a:lstStyle/>
          <a:p>
            <a:r>
              <a:rPr lang="en-US" noProof="0" smtClean="0"/>
              <a:t>#</a:t>
            </a:r>
            <a:fld id="{3AA03BFF-C650-864D-B149-8ED8CE831832}" type="slidenum">
              <a:rPr lang="en-US" noProof="0" smtClean="0"/>
              <a:pPr/>
              <a:t>16</a:t>
            </a:fld>
            <a:endParaRPr lang="en-US" noProof="0"/>
          </a:p>
        </p:txBody>
      </p:sp>
    </p:spTree>
    <p:extLst>
      <p:ext uri="{BB962C8B-B14F-4D97-AF65-F5344CB8AC3E}">
        <p14:creationId xmlns:p14="http://schemas.microsoft.com/office/powerpoint/2010/main" val="50719495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dirty="0" smtClean="0"/>
              <a:t>Out </a:t>
            </a:r>
            <a:r>
              <a:rPr lang="de-DE" smtClean="0"/>
              <a:t>of</a:t>
            </a:r>
            <a:r>
              <a:rPr lang="de-DE" dirty="0" smtClean="0"/>
              <a:t> Region Use</a:t>
            </a:r>
            <a:endParaRPr lang="en-US" dirty="0"/>
          </a:p>
        </p:txBody>
      </p:sp>
      <p:sp>
        <p:nvSpPr>
          <p:cNvPr id="3" name="Content Placeholder 2"/>
          <p:cNvSpPr>
            <a:spLocks noGrp="1"/>
          </p:cNvSpPr>
          <p:nvPr>
            <p:ph idx="1"/>
          </p:nvPr>
        </p:nvSpPr>
        <p:spPr>
          <a:xfrm>
            <a:off x="3575050" y="909957"/>
            <a:ext cx="5266611" cy="4070808"/>
          </a:xfrm>
        </p:spPr>
        <p:txBody>
          <a:bodyPr>
            <a:normAutofit fontScale="77500" lnSpcReduction="20000"/>
          </a:bodyPr>
          <a:lstStyle/>
          <a:p>
            <a:r>
              <a:rPr lang="de-DE" dirty="0" smtClean="0"/>
              <a:t>ARIN</a:t>
            </a:r>
          </a:p>
          <a:p>
            <a:pPr lvl="1"/>
            <a:r>
              <a:rPr lang="de-DE" dirty="0" smtClean="0"/>
              <a:t>Policy proposal ARIN-2014-1, abandoned by Advisory Council some weeks ago.</a:t>
            </a:r>
          </a:p>
          <a:p>
            <a:pPr lvl="1"/>
            <a:endParaRPr lang="de-DE" dirty="0" smtClean="0"/>
          </a:p>
          <a:p>
            <a:r>
              <a:rPr lang="de-DE" dirty="0" smtClean="0"/>
              <a:t>RIPE NCC</a:t>
            </a:r>
          </a:p>
          <a:p>
            <a:pPr lvl="1"/>
            <a:r>
              <a:rPr lang="de-DE" dirty="0" smtClean="0"/>
              <a:t>No policy, but some statements here+there.</a:t>
            </a:r>
          </a:p>
          <a:p>
            <a:pPr lvl="1"/>
            <a:endParaRPr lang="de-DE" dirty="0"/>
          </a:p>
          <a:p>
            <a:r>
              <a:rPr lang="de-DE" dirty="0" smtClean="0"/>
              <a:t>APNIC</a:t>
            </a:r>
          </a:p>
          <a:p>
            <a:pPr lvl="1"/>
            <a:r>
              <a:rPr lang="de-DE" dirty="0" smtClean="0"/>
              <a:t>I'm not aware of </a:t>
            </a:r>
            <a:r>
              <a:rPr lang="de-DE" dirty="0" err="1" smtClean="0"/>
              <a:t>anything</a:t>
            </a:r>
            <a:r>
              <a:rPr lang="de-DE" dirty="0" smtClean="0"/>
              <a:t>.</a:t>
            </a:r>
          </a:p>
          <a:p>
            <a:pPr lvl="1"/>
            <a:endParaRPr lang="de-DE" dirty="0" smtClean="0"/>
          </a:p>
          <a:p>
            <a:r>
              <a:rPr lang="de-DE" dirty="0" smtClean="0"/>
              <a:t>LACNIC</a:t>
            </a:r>
          </a:p>
          <a:p>
            <a:pPr lvl="1"/>
            <a:r>
              <a:rPr lang="de-DE" dirty="0" smtClean="0"/>
              <a:t>I'm not aware of </a:t>
            </a:r>
            <a:r>
              <a:rPr lang="de-DE" dirty="0" err="1" smtClean="0"/>
              <a:t>anything</a:t>
            </a:r>
            <a:r>
              <a:rPr lang="de-DE" dirty="0" smtClean="0"/>
              <a:t>.</a:t>
            </a:r>
          </a:p>
          <a:p>
            <a:pPr lvl="1"/>
            <a:endParaRPr lang="de-DE" dirty="0" smtClean="0"/>
          </a:p>
          <a:p>
            <a:r>
              <a:rPr lang="de-DE" dirty="0" smtClean="0"/>
              <a:t>AFRINIC</a:t>
            </a:r>
          </a:p>
          <a:p>
            <a:pPr lvl="1"/>
            <a:r>
              <a:rPr lang="de-DE" dirty="0" smtClean="0"/>
              <a:t>Policy proposal heavily inspired by ARIN proposal</a:t>
            </a:r>
            <a:endParaRPr lang="en-US" dirty="0"/>
          </a:p>
        </p:txBody>
      </p:sp>
      <p:sp>
        <p:nvSpPr>
          <p:cNvPr id="7" name="Content Placeholder 6"/>
          <p:cNvSpPr>
            <a:spLocks noGrp="1"/>
          </p:cNvSpPr>
          <p:nvPr>
            <p:ph sz="quarter" idx="13"/>
          </p:nvPr>
        </p:nvSpPr>
        <p:spPr>
          <a:xfrm>
            <a:off x="457200" y="1476375"/>
            <a:ext cx="3068832" cy="3117850"/>
          </a:xfrm>
        </p:spPr>
        <p:txBody>
          <a:bodyPr>
            <a:normAutofit/>
          </a:bodyPr>
          <a:lstStyle/>
          <a:p>
            <a:r>
              <a:rPr lang="de-DE" dirty="0" smtClean="0"/>
              <a:t>Position of RIRs (mainly in context of IPv4/address space poaching)</a:t>
            </a:r>
          </a:p>
          <a:p>
            <a:endParaRPr lang="de-DE" dirty="0"/>
          </a:p>
          <a:p>
            <a:endParaRPr lang="de-DE" dirty="0" smtClean="0"/>
          </a:p>
          <a:p>
            <a:endParaRPr lang="en-US" sz="1800" dirty="0">
              <a:solidFill>
                <a:srgbClr val="FF0000"/>
              </a:solidFill>
            </a:endParaRPr>
          </a:p>
        </p:txBody>
      </p:sp>
      <p:sp>
        <p:nvSpPr>
          <p:cNvPr id="8" name="Date Placeholder 7"/>
          <p:cNvSpPr>
            <a:spLocks noGrp="1"/>
          </p:cNvSpPr>
          <p:nvPr>
            <p:ph type="dt" sz="half" idx="10"/>
          </p:nvPr>
        </p:nvSpPr>
        <p:spPr/>
        <p:txBody>
          <a:bodyPr/>
          <a:lstStyle/>
          <a:p>
            <a:fld id="{9FF693C1-7522-C843-A77D-FD803DA3020D}" type="datetime1">
              <a:rPr lang="en-US" noProof="0" smtClean="0"/>
              <a:t>5/13/2015</a:t>
            </a:fld>
            <a:endParaRPr lang="en-US" noProof="0"/>
          </a:p>
        </p:txBody>
      </p:sp>
      <p:sp>
        <p:nvSpPr>
          <p:cNvPr id="10" name="Slide Number Placeholder 9"/>
          <p:cNvSpPr>
            <a:spLocks noGrp="1"/>
          </p:cNvSpPr>
          <p:nvPr>
            <p:ph type="sldNum" sz="quarter" idx="12"/>
          </p:nvPr>
        </p:nvSpPr>
        <p:spPr/>
        <p:txBody>
          <a:bodyPr/>
          <a:lstStyle/>
          <a:p>
            <a:r>
              <a:rPr lang="en-US" noProof="0" smtClean="0"/>
              <a:t>#</a:t>
            </a:r>
            <a:fld id="{3AA03BFF-C650-864D-B149-8ED8CE831832}" type="slidenum">
              <a:rPr lang="en-US" noProof="0" smtClean="0"/>
              <a:pPr/>
              <a:t>17</a:t>
            </a:fld>
            <a:endParaRPr lang="en-US" noProof="0"/>
          </a:p>
        </p:txBody>
      </p:sp>
    </p:spTree>
    <p:extLst>
      <p:ext uri="{BB962C8B-B14F-4D97-AF65-F5344CB8AC3E}">
        <p14:creationId xmlns:p14="http://schemas.microsoft.com/office/powerpoint/2010/main" val="327398928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dirty="0" smtClean="0"/>
              <a:t>Out of Region Use</a:t>
            </a:r>
            <a:endParaRPr lang="en-US" dirty="0"/>
          </a:p>
        </p:txBody>
      </p:sp>
      <p:sp>
        <p:nvSpPr>
          <p:cNvPr id="3" name="Content Placeholder 2"/>
          <p:cNvSpPr>
            <a:spLocks noGrp="1"/>
          </p:cNvSpPr>
          <p:nvPr>
            <p:ph idx="1"/>
          </p:nvPr>
        </p:nvSpPr>
        <p:spPr/>
        <p:txBody>
          <a:bodyPr>
            <a:normAutofit fontScale="85000" lnSpcReduction="20000"/>
          </a:bodyPr>
          <a:lstStyle/>
          <a:p>
            <a:pPr marL="0" indent="0">
              <a:buNone/>
            </a:pPr>
            <a:r>
              <a:rPr lang="de-DE" dirty="0" smtClean="0"/>
              <a:t>"</a:t>
            </a:r>
            <a:r>
              <a:rPr lang="en-US" dirty="0"/>
              <a:t>ARIN registered resources may be used outside the ARIN service region. Out of region use of IPv4, IPv6, or ASNs are valid justification for additional number resources if the applicant is currently using at least the equivalent of a /22 of IPv4, /44 of IPv6, or 1 ASN within the ARIN service region, </a:t>
            </a:r>
            <a:r>
              <a:rPr lang="en-US" dirty="0" smtClean="0"/>
              <a:t>respectively."</a:t>
            </a:r>
            <a:endParaRPr lang="de-DE" dirty="0"/>
          </a:p>
          <a:p>
            <a:endParaRPr lang="de-DE" dirty="0" smtClean="0"/>
          </a:p>
          <a:p>
            <a:endParaRPr lang="de-DE" dirty="0"/>
          </a:p>
          <a:p>
            <a:endParaRPr lang="de-DE" dirty="0" smtClean="0"/>
          </a:p>
          <a:p>
            <a:pPr marL="0" indent="0">
              <a:buNone/>
            </a:pPr>
            <a:r>
              <a:rPr lang="en-US" sz="1900" dirty="0"/>
              <a:t>https://</a:t>
            </a:r>
            <a:r>
              <a:rPr lang="en-US" sz="1900" dirty="0" smtClean="0"/>
              <a:t>www.arin.net/policy/proposals/2014_1.html </a:t>
            </a:r>
            <a:endParaRPr lang="en-US" sz="1900" dirty="0"/>
          </a:p>
        </p:txBody>
      </p:sp>
      <p:sp>
        <p:nvSpPr>
          <p:cNvPr id="7" name="Content Placeholder 6"/>
          <p:cNvSpPr>
            <a:spLocks noGrp="1"/>
          </p:cNvSpPr>
          <p:nvPr>
            <p:ph sz="quarter" idx="13"/>
          </p:nvPr>
        </p:nvSpPr>
        <p:spPr/>
        <p:txBody>
          <a:bodyPr/>
          <a:lstStyle/>
          <a:p>
            <a:r>
              <a:rPr lang="de-DE" dirty="0" smtClean="0"/>
              <a:t>Main element of ARIN policy proposal</a:t>
            </a:r>
            <a:endParaRPr lang="en-US" dirty="0"/>
          </a:p>
        </p:txBody>
      </p:sp>
      <p:pic>
        <p:nvPicPr>
          <p:cNvPr id="8" name="Picture 7" descr="global.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826408" y="2363570"/>
            <a:ext cx="1652817" cy="1652817"/>
          </a:xfrm>
          <a:prstGeom prst="rect">
            <a:avLst/>
          </a:prstGeom>
        </p:spPr>
      </p:pic>
      <p:pic>
        <p:nvPicPr>
          <p:cNvPr id="9" name="Picture 8" descr="documents.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rot="900000">
            <a:off x="1743648" y="3128997"/>
            <a:ext cx="989386" cy="1232448"/>
          </a:xfrm>
          <a:prstGeom prst="rect">
            <a:avLst/>
          </a:prstGeom>
        </p:spPr>
      </p:pic>
      <p:sp>
        <p:nvSpPr>
          <p:cNvPr id="10" name="Date Placeholder 9"/>
          <p:cNvSpPr>
            <a:spLocks noGrp="1"/>
          </p:cNvSpPr>
          <p:nvPr>
            <p:ph type="dt" sz="half" idx="10"/>
          </p:nvPr>
        </p:nvSpPr>
        <p:spPr/>
        <p:txBody>
          <a:bodyPr/>
          <a:lstStyle/>
          <a:p>
            <a:fld id="{B2C0B170-A957-D34B-AFD3-C11504AEBA4F}" type="datetime1">
              <a:rPr lang="en-US" noProof="0" smtClean="0"/>
              <a:t>5/13/2015</a:t>
            </a:fld>
            <a:endParaRPr lang="en-US" noProof="0"/>
          </a:p>
        </p:txBody>
      </p:sp>
      <p:sp>
        <p:nvSpPr>
          <p:cNvPr id="12" name="Slide Number Placeholder 11"/>
          <p:cNvSpPr>
            <a:spLocks noGrp="1"/>
          </p:cNvSpPr>
          <p:nvPr>
            <p:ph type="sldNum" sz="quarter" idx="12"/>
          </p:nvPr>
        </p:nvSpPr>
        <p:spPr/>
        <p:txBody>
          <a:bodyPr/>
          <a:lstStyle/>
          <a:p>
            <a:r>
              <a:rPr lang="en-US" noProof="0" smtClean="0"/>
              <a:t>#</a:t>
            </a:r>
            <a:fld id="{3AA03BFF-C650-864D-B149-8ED8CE831832}" type="slidenum">
              <a:rPr lang="en-US" noProof="0" smtClean="0"/>
              <a:pPr/>
              <a:t>18</a:t>
            </a:fld>
            <a:endParaRPr lang="en-US" noProof="0"/>
          </a:p>
        </p:txBody>
      </p:sp>
    </p:spTree>
    <p:extLst>
      <p:ext uri="{BB962C8B-B14F-4D97-AF65-F5344CB8AC3E}">
        <p14:creationId xmlns:p14="http://schemas.microsoft.com/office/powerpoint/2010/main" val="367123876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dirty="0" smtClean="0"/>
              <a:t>Out of Region Use</a:t>
            </a:r>
            <a:endParaRPr lang="en-US" dirty="0"/>
          </a:p>
        </p:txBody>
      </p:sp>
      <p:sp>
        <p:nvSpPr>
          <p:cNvPr id="3" name="Content Placeholder 2"/>
          <p:cNvSpPr>
            <a:spLocks noGrp="1"/>
          </p:cNvSpPr>
          <p:nvPr>
            <p:ph idx="1"/>
          </p:nvPr>
        </p:nvSpPr>
        <p:spPr/>
        <p:txBody>
          <a:bodyPr>
            <a:normAutofit fontScale="70000" lnSpcReduction="20000"/>
          </a:bodyPr>
          <a:lstStyle/>
          <a:p>
            <a:pPr marL="0" indent="0">
              <a:buNone/>
            </a:pPr>
            <a:r>
              <a:rPr lang="de-DE" dirty="0" smtClean="0"/>
              <a:t>"</a:t>
            </a:r>
            <a:r>
              <a:rPr lang="en-US" dirty="0"/>
              <a:t>RIPE NCC membership is open without conditions to everyone. However </a:t>
            </a:r>
            <a:r>
              <a:rPr lang="en-US" dirty="0" smtClean="0"/>
              <a:t>in order </a:t>
            </a:r>
            <a:r>
              <a:rPr lang="en-US" dirty="0"/>
              <a:t>to receive Internet number resources the member must have a </a:t>
            </a:r>
            <a:r>
              <a:rPr lang="en-US" dirty="0" smtClean="0"/>
              <a:t>need in </a:t>
            </a:r>
            <a:r>
              <a:rPr lang="en-US" dirty="0"/>
              <a:t>the RIPE NCC service region: </a:t>
            </a:r>
            <a:r>
              <a:rPr lang="en-US" dirty="0">
                <a:solidFill>
                  <a:srgbClr val="FF0000"/>
                </a:solidFill>
              </a:rPr>
              <a:t>the network that will be using </a:t>
            </a:r>
            <a:r>
              <a:rPr lang="en-US" dirty="0" smtClean="0">
                <a:solidFill>
                  <a:srgbClr val="FF0000"/>
                </a:solidFill>
              </a:rPr>
              <a:t>the resources </a:t>
            </a:r>
            <a:r>
              <a:rPr lang="en-US" dirty="0">
                <a:solidFill>
                  <a:srgbClr val="FF0000"/>
                </a:solidFill>
              </a:rPr>
              <a:t>must have an active element located in the region</a:t>
            </a:r>
            <a:r>
              <a:rPr lang="en-US" dirty="0"/>
              <a:t>.</a:t>
            </a:r>
          </a:p>
          <a:p>
            <a:endParaRPr lang="en-US" dirty="0"/>
          </a:p>
          <a:p>
            <a:pPr marL="0" indent="0">
              <a:buNone/>
            </a:pPr>
            <a:r>
              <a:rPr lang="en-US" dirty="0"/>
              <a:t>The RIPE NCC has more than 200 member </a:t>
            </a:r>
            <a:r>
              <a:rPr lang="en-US" dirty="0" err="1"/>
              <a:t>organisations</a:t>
            </a:r>
            <a:r>
              <a:rPr lang="en-US" dirty="0"/>
              <a:t> which are </a:t>
            </a:r>
            <a:r>
              <a:rPr lang="en-US" dirty="0" smtClean="0"/>
              <a:t>not incorporated </a:t>
            </a:r>
            <a:r>
              <a:rPr lang="en-US" dirty="0"/>
              <a:t>in the RIPE NCC services region, but do need resources </a:t>
            </a:r>
            <a:r>
              <a:rPr lang="en-US" dirty="0" smtClean="0"/>
              <a:t>for use </a:t>
            </a:r>
            <a:r>
              <a:rPr lang="en-US" dirty="0"/>
              <a:t>within the region, as confirmed during their membership </a:t>
            </a:r>
            <a:r>
              <a:rPr lang="en-US" dirty="0" smtClean="0"/>
              <a:t>application process."</a:t>
            </a:r>
          </a:p>
          <a:p>
            <a:pPr marL="0" indent="0">
              <a:buNone/>
            </a:pPr>
            <a:endParaRPr lang="de-DE" dirty="0"/>
          </a:p>
          <a:p>
            <a:pPr marL="0" indent="0">
              <a:buNone/>
            </a:pPr>
            <a:r>
              <a:rPr lang="de-DE" dirty="0" smtClean="0"/>
              <a:t>Andrea Cima to [arin-ppml] on 14 Apr 2015.</a:t>
            </a:r>
            <a:endParaRPr lang="en-US" dirty="0"/>
          </a:p>
        </p:txBody>
      </p:sp>
      <p:sp>
        <p:nvSpPr>
          <p:cNvPr id="7" name="Content Placeholder 6"/>
          <p:cNvSpPr>
            <a:spLocks noGrp="1"/>
          </p:cNvSpPr>
          <p:nvPr>
            <p:ph sz="quarter" idx="13"/>
          </p:nvPr>
        </p:nvSpPr>
        <p:spPr/>
        <p:txBody>
          <a:bodyPr/>
          <a:lstStyle/>
          <a:p>
            <a:r>
              <a:rPr lang="de-DE" dirty="0" smtClean="0"/>
              <a:t>Main statement from RIPE's side</a:t>
            </a:r>
            <a:endParaRPr lang="en-US" dirty="0"/>
          </a:p>
        </p:txBody>
      </p:sp>
      <p:pic>
        <p:nvPicPr>
          <p:cNvPr id="9" name="Picture 8" descr="megaphone.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86869" y="2747948"/>
            <a:ext cx="1964035" cy="1964035"/>
          </a:xfrm>
          <a:prstGeom prst="rect">
            <a:avLst/>
          </a:prstGeom>
        </p:spPr>
      </p:pic>
      <p:sp>
        <p:nvSpPr>
          <p:cNvPr id="8" name="Date Placeholder 7"/>
          <p:cNvSpPr>
            <a:spLocks noGrp="1"/>
          </p:cNvSpPr>
          <p:nvPr>
            <p:ph type="dt" sz="half" idx="10"/>
          </p:nvPr>
        </p:nvSpPr>
        <p:spPr/>
        <p:txBody>
          <a:bodyPr/>
          <a:lstStyle/>
          <a:p>
            <a:fld id="{CBAE8BF6-2F7A-EB49-ABCD-5F0A5EF61575}" type="datetime1">
              <a:rPr lang="en-US" noProof="0" smtClean="0"/>
              <a:t>5/13/2015</a:t>
            </a:fld>
            <a:endParaRPr lang="en-US" noProof="0"/>
          </a:p>
        </p:txBody>
      </p:sp>
      <p:sp>
        <p:nvSpPr>
          <p:cNvPr id="11" name="Slide Number Placeholder 10"/>
          <p:cNvSpPr>
            <a:spLocks noGrp="1"/>
          </p:cNvSpPr>
          <p:nvPr>
            <p:ph type="sldNum" sz="quarter" idx="12"/>
          </p:nvPr>
        </p:nvSpPr>
        <p:spPr/>
        <p:txBody>
          <a:bodyPr/>
          <a:lstStyle/>
          <a:p>
            <a:r>
              <a:rPr lang="en-US" noProof="0" smtClean="0"/>
              <a:t>#</a:t>
            </a:r>
            <a:fld id="{3AA03BFF-C650-864D-B149-8ED8CE831832}" type="slidenum">
              <a:rPr lang="en-US" noProof="0" smtClean="0"/>
              <a:pPr/>
              <a:t>19</a:t>
            </a:fld>
            <a:endParaRPr lang="en-US" noProof="0"/>
          </a:p>
        </p:txBody>
      </p:sp>
    </p:spTree>
    <p:extLst>
      <p:ext uri="{BB962C8B-B14F-4D97-AF65-F5344CB8AC3E}">
        <p14:creationId xmlns:p14="http://schemas.microsoft.com/office/powerpoint/2010/main" val="282542495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dirty="0" smtClean="0"/>
              <a:t>Who Am I</a:t>
            </a:r>
            <a:endParaRPr lang="en-US" dirty="0"/>
          </a:p>
        </p:txBody>
      </p:sp>
      <p:sp>
        <p:nvSpPr>
          <p:cNvPr id="3" name="Content Placeholder 2"/>
          <p:cNvSpPr>
            <a:spLocks noGrp="1"/>
          </p:cNvSpPr>
          <p:nvPr>
            <p:ph idx="1"/>
          </p:nvPr>
        </p:nvSpPr>
        <p:spPr/>
        <p:txBody>
          <a:bodyPr>
            <a:normAutofit fontScale="92500" lnSpcReduction="20000"/>
          </a:bodyPr>
          <a:lstStyle/>
          <a:p>
            <a:r>
              <a:rPr lang="de-DE" dirty="0"/>
              <a:t>Old-school network guy with some background in </a:t>
            </a:r>
            <a:r>
              <a:rPr lang="de-DE" dirty="0" smtClean="0"/>
              <a:t>provider </a:t>
            </a:r>
            <a:r>
              <a:rPr lang="de-DE" dirty="0" err="1" smtClean="0"/>
              <a:t>operations</a:t>
            </a:r>
            <a:r>
              <a:rPr lang="de-DE" dirty="0" smtClean="0"/>
              <a:t>.</a:t>
            </a:r>
          </a:p>
          <a:p>
            <a:endParaRPr lang="de-DE" dirty="0" smtClean="0"/>
          </a:p>
          <a:p>
            <a:r>
              <a:rPr lang="de-DE" dirty="0" smtClean="0"/>
              <a:t>Taking care of LIR administration at some enterprise LIRs</a:t>
            </a:r>
          </a:p>
          <a:p>
            <a:pPr lvl="1"/>
            <a:r>
              <a:rPr lang="de-DE" dirty="0" smtClean="0"/>
              <a:t>Including the one with probably the coolest org handle</a:t>
            </a:r>
            <a:r>
              <a:rPr lang="de-DE" dirty="0"/>
              <a:t>: ORG-HACK1-</a:t>
            </a:r>
            <a:r>
              <a:rPr lang="de-DE" dirty="0" smtClean="0"/>
              <a:t>RIPE</a:t>
            </a:r>
          </a:p>
          <a:p>
            <a:pPr lvl="1"/>
            <a:endParaRPr lang="de-DE" dirty="0"/>
          </a:p>
          <a:p>
            <a:r>
              <a:rPr lang="de-DE" dirty="0"/>
              <a:t>Involved with IPv6 since 1999 and regularly blogging </a:t>
            </a:r>
            <a:r>
              <a:rPr lang="de-DE" dirty="0" smtClean="0"/>
              <a:t>about it at </a:t>
            </a:r>
            <a:r>
              <a:rPr lang="de-DE" sz="1800" dirty="0">
                <a:latin typeface="Courier New" panose="02070309020205020404" pitchFamily="49" charset="0"/>
                <a:cs typeface="Courier New" panose="02070309020205020404" pitchFamily="49" charset="0"/>
              </a:rPr>
              <a:t>www.insinuator.net</a:t>
            </a:r>
            <a:r>
              <a:rPr lang="de-DE" dirty="0"/>
              <a:t>.</a:t>
            </a:r>
            <a:endParaRPr lang="en-US" dirty="0"/>
          </a:p>
          <a:p>
            <a:endParaRPr lang="en-US" dirty="0"/>
          </a:p>
        </p:txBody>
      </p:sp>
      <p:pic>
        <p:nvPicPr>
          <p:cNvPr id="8" name="Content Placeholder 7" descr="DSCF1379.jpg"/>
          <p:cNvPicPr>
            <a:picLocks noGrp="1" noChangeAspect="1"/>
          </p:cNvPicPr>
          <p:nvPr>
            <p:ph sz="quarter" idx="13"/>
          </p:nvPr>
        </p:nvPicPr>
        <p:blipFill>
          <a:blip r:embed="rId2" cstate="print">
            <a:extLst>
              <a:ext uri="{28A0092B-C50C-407E-A947-70E740481C1C}">
                <a14:useLocalDpi xmlns:a14="http://schemas.microsoft.com/office/drawing/2010/main"/>
              </a:ext>
            </a:extLst>
          </a:blip>
          <a:stretch>
            <a:fillRect/>
          </a:stretch>
        </p:blipFill>
        <p:spPr>
          <a:xfrm>
            <a:off x="469335" y="1496374"/>
            <a:ext cx="2336259" cy="3504390"/>
          </a:xfrm>
          <a:prstGeom prst="rect">
            <a:avLst/>
          </a:prstGeom>
        </p:spPr>
      </p:pic>
      <p:sp>
        <p:nvSpPr>
          <p:cNvPr id="7" name="Date Placeholder 6"/>
          <p:cNvSpPr>
            <a:spLocks noGrp="1"/>
          </p:cNvSpPr>
          <p:nvPr>
            <p:ph type="dt" sz="half" idx="10"/>
          </p:nvPr>
        </p:nvSpPr>
        <p:spPr/>
        <p:txBody>
          <a:bodyPr/>
          <a:lstStyle/>
          <a:p>
            <a:fld id="{E99BE867-76B9-C540-9BF6-D7C6468BA72C}" type="datetime1">
              <a:rPr lang="en-US" noProof="0" smtClean="0"/>
              <a:t>5/13/2015</a:t>
            </a:fld>
            <a:endParaRPr lang="en-US" noProof="0"/>
          </a:p>
        </p:txBody>
      </p:sp>
      <p:sp>
        <p:nvSpPr>
          <p:cNvPr id="10" name="Slide Number Placeholder 9"/>
          <p:cNvSpPr>
            <a:spLocks noGrp="1"/>
          </p:cNvSpPr>
          <p:nvPr>
            <p:ph type="sldNum" sz="quarter" idx="12"/>
          </p:nvPr>
        </p:nvSpPr>
        <p:spPr/>
        <p:txBody>
          <a:bodyPr/>
          <a:lstStyle/>
          <a:p>
            <a:r>
              <a:rPr lang="en-US" noProof="0" smtClean="0"/>
              <a:t>#</a:t>
            </a:r>
            <a:fld id="{3AA03BFF-C650-864D-B149-8ED8CE831832}" type="slidenum">
              <a:rPr lang="en-US" noProof="0" smtClean="0"/>
              <a:pPr/>
              <a:t>2</a:t>
            </a:fld>
            <a:endParaRPr lang="en-US" noProof="0"/>
          </a:p>
        </p:txBody>
      </p:sp>
    </p:spTree>
    <p:extLst>
      <p:ext uri="{BB962C8B-B14F-4D97-AF65-F5344CB8AC3E}">
        <p14:creationId xmlns:p14="http://schemas.microsoft.com/office/powerpoint/2010/main" val="300414507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dirty="0" smtClean="0"/>
              <a:t>Out of Region Use</a:t>
            </a:r>
            <a:endParaRPr lang="en-US" dirty="0"/>
          </a:p>
        </p:txBody>
      </p:sp>
      <p:sp>
        <p:nvSpPr>
          <p:cNvPr id="3" name="Content Placeholder 2"/>
          <p:cNvSpPr>
            <a:spLocks noGrp="1"/>
          </p:cNvSpPr>
          <p:nvPr>
            <p:ph idx="1"/>
          </p:nvPr>
        </p:nvSpPr>
        <p:spPr>
          <a:xfrm>
            <a:off x="3575050" y="1202717"/>
            <a:ext cx="5430803" cy="3391507"/>
          </a:xfrm>
        </p:spPr>
        <p:txBody>
          <a:bodyPr>
            <a:normAutofit fontScale="92500" lnSpcReduction="20000"/>
          </a:bodyPr>
          <a:lstStyle/>
          <a:p>
            <a:r>
              <a:rPr lang="de-DE" dirty="0" smtClean="0"/>
              <a:t>When asking some </a:t>
            </a:r>
            <a:r>
              <a:rPr lang="de-DE" dirty="0" smtClean="0"/>
              <a:t>friends from ISP space, </a:t>
            </a:r>
            <a:r>
              <a:rPr lang="de-DE" dirty="0" smtClean="0"/>
              <a:t>it turns out they don't see much out of region announcements, as of today.</a:t>
            </a:r>
          </a:p>
          <a:p>
            <a:endParaRPr lang="de-DE" dirty="0"/>
          </a:p>
          <a:p>
            <a:r>
              <a:rPr lang="de-DE" dirty="0" smtClean="0"/>
              <a:t>In their </a:t>
            </a:r>
            <a:r>
              <a:rPr lang="de-DE" dirty="0" smtClean="0"/>
              <a:t>guides/sessions </a:t>
            </a:r>
            <a:r>
              <a:rPr lang="de-DE" dirty="0" smtClean="0"/>
              <a:t>Cisco claims to use one ARIN-assigned IPv6 prefix (</a:t>
            </a:r>
            <a:r>
              <a:rPr lang="en-US" dirty="0"/>
              <a:t>2001:420::/</a:t>
            </a:r>
            <a:r>
              <a:rPr lang="en-US" dirty="0" smtClean="0"/>
              <a:t>32) </a:t>
            </a:r>
            <a:r>
              <a:rPr lang="en-US" dirty="0" smtClean="0"/>
              <a:t>only </a:t>
            </a:r>
            <a:r>
              <a:rPr lang="de-DE" dirty="0" smtClean="0"/>
              <a:t>for </a:t>
            </a:r>
            <a:r>
              <a:rPr lang="de-DE" dirty="0" smtClean="0"/>
              <a:t>their </a:t>
            </a:r>
            <a:r>
              <a:rPr lang="de-DE" dirty="0" smtClean="0"/>
              <a:t>whole global </a:t>
            </a:r>
            <a:r>
              <a:rPr lang="de-DE" dirty="0" smtClean="0"/>
              <a:t>network.</a:t>
            </a:r>
          </a:p>
          <a:p>
            <a:pPr lvl="1"/>
            <a:r>
              <a:rPr lang="de-DE" dirty="0" smtClean="0"/>
              <a:t>Still this doesn't tell much about where they (AS 109) announce it. </a:t>
            </a:r>
            <a:endParaRPr lang="en-US" dirty="0"/>
          </a:p>
        </p:txBody>
      </p:sp>
      <p:sp>
        <p:nvSpPr>
          <p:cNvPr id="7" name="Content Placeholder 6"/>
          <p:cNvSpPr>
            <a:spLocks noGrp="1"/>
          </p:cNvSpPr>
          <p:nvPr>
            <p:ph sz="quarter" idx="13"/>
          </p:nvPr>
        </p:nvSpPr>
        <p:spPr/>
        <p:txBody>
          <a:bodyPr/>
          <a:lstStyle/>
          <a:p>
            <a:r>
              <a:rPr lang="de-DE" dirty="0" smtClean="0"/>
              <a:t>Reality out there.</a:t>
            </a:r>
            <a:endParaRPr lang="en-US" dirty="0"/>
          </a:p>
        </p:txBody>
      </p:sp>
      <p:pic>
        <p:nvPicPr>
          <p:cNvPr id="9" name="Picture 8"/>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rot="20616834">
            <a:off x="268649" y="2678015"/>
            <a:ext cx="2837873" cy="945193"/>
          </a:xfrm>
          <a:prstGeom prst="rect">
            <a:avLst/>
          </a:prstGeom>
        </p:spPr>
      </p:pic>
      <p:sp>
        <p:nvSpPr>
          <p:cNvPr id="8" name="Date Placeholder 7"/>
          <p:cNvSpPr>
            <a:spLocks noGrp="1"/>
          </p:cNvSpPr>
          <p:nvPr>
            <p:ph type="dt" sz="half" idx="10"/>
          </p:nvPr>
        </p:nvSpPr>
        <p:spPr/>
        <p:txBody>
          <a:bodyPr/>
          <a:lstStyle/>
          <a:p>
            <a:fld id="{2FB94D08-C037-2B4E-B262-A6C4400380E4}" type="datetime1">
              <a:rPr lang="en-US" noProof="0" smtClean="0"/>
              <a:t>5/13/2015</a:t>
            </a:fld>
            <a:endParaRPr lang="en-US" noProof="0"/>
          </a:p>
        </p:txBody>
      </p:sp>
      <p:sp>
        <p:nvSpPr>
          <p:cNvPr id="11" name="Slide Number Placeholder 10"/>
          <p:cNvSpPr>
            <a:spLocks noGrp="1"/>
          </p:cNvSpPr>
          <p:nvPr>
            <p:ph type="sldNum" sz="quarter" idx="12"/>
          </p:nvPr>
        </p:nvSpPr>
        <p:spPr/>
        <p:txBody>
          <a:bodyPr/>
          <a:lstStyle/>
          <a:p>
            <a:r>
              <a:rPr lang="en-US" noProof="0" smtClean="0"/>
              <a:t>#</a:t>
            </a:r>
            <a:fld id="{3AA03BFF-C650-864D-B149-8ED8CE831832}" type="slidenum">
              <a:rPr lang="en-US" noProof="0" smtClean="0"/>
              <a:pPr/>
              <a:t>20</a:t>
            </a:fld>
            <a:endParaRPr lang="en-US" noProof="0"/>
          </a:p>
        </p:txBody>
      </p:sp>
    </p:spTree>
    <p:extLst>
      <p:ext uri="{BB962C8B-B14F-4D97-AF65-F5344CB8AC3E}">
        <p14:creationId xmlns:p14="http://schemas.microsoft.com/office/powerpoint/2010/main" val="87918642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dirty="0"/>
              <a:t>Out of Region </a:t>
            </a:r>
            <a:r>
              <a:rPr lang="de-DE" dirty="0" smtClean="0"/>
              <a:t>Use</a:t>
            </a:r>
            <a:endParaRPr lang="en-US" dirty="0"/>
          </a:p>
        </p:txBody>
      </p:sp>
      <p:sp>
        <p:nvSpPr>
          <p:cNvPr id="3" name="Content Placeholder 2"/>
          <p:cNvSpPr>
            <a:spLocks noGrp="1"/>
          </p:cNvSpPr>
          <p:nvPr>
            <p:ph idx="1"/>
          </p:nvPr>
        </p:nvSpPr>
        <p:spPr>
          <a:xfrm>
            <a:off x="3575050" y="1202717"/>
            <a:ext cx="5568950" cy="3778047"/>
          </a:xfrm>
        </p:spPr>
        <p:txBody>
          <a:bodyPr>
            <a:normAutofit fontScale="70000" lnSpcReduction="20000"/>
          </a:bodyPr>
          <a:lstStyle/>
          <a:p>
            <a:r>
              <a:rPr lang="de-DE" dirty="0" smtClean="0"/>
              <a:t>Some organizations might be required/tempted</a:t>
            </a:r>
            <a:br>
              <a:rPr lang="de-DE" dirty="0" smtClean="0"/>
            </a:br>
            <a:r>
              <a:rPr lang="de-DE" dirty="0" smtClean="0"/>
              <a:t>to do this.</a:t>
            </a:r>
          </a:p>
          <a:p>
            <a:endParaRPr lang="de-DE" dirty="0" smtClean="0"/>
          </a:p>
          <a:p>
            <a:r>
              <a:rPr lang="de-DE" dirty="0" smtClean="0"/>
              <a:t>It's not yet clear if this is going to be "allowed"</a:t>
            </a:r>
            <a:br>
              <a:rPr lang="de-DE" dirty="0" smtClean="0"/>
            </a:br>
            <a:r>
              <a:rPr lang="de-DE" dirty="0" smtClean="0"/>
              <a:t>by RIR policies.</a:t>
            </a:r>
          </a:p>
          <a:p>
            <a:pPr lvl="1"/>
            <a:r>
              <a:rPr lang="de-DE" dirty="0" smtClean="0"/>
              <a:t>I expect it will.</a:t>
            </a:r>
          </a:p>
          <a:p>
            <a:pPr lvl="1"/>
            <a:endParaRPr lang="de-DE" dirty="0" smtClean="0"/>
          </a:p>
          <a:p>
            <a:r>
              <a:rPr lang="de-DE" dirty="0" smtClean="0"/>
              <a:t>It's not yet clear if it will work on a technical (routing propagation) level.</a:t>
            </a:r>
          </a:p>
          <a:p>
            <a:pPr lvl="1"/>
            <a:r>
              <a:rPr lang="de-DE" dirty="0" smtClean="0"/>
              <a:t>In particular when combined with deaggregation, one might keep the "strict filtering" craziness in mind.</a:t>
            </a:r>
          </a:p>
          <a:p>
            <a:pPr lvl="2"/>
            <a:endParaRPr lang="de-DE" dirty="0" smtClean="0"/>
          </a:p>
          <a:p>
            <a:r>
              <a:rPr lang="de-DE" dirty="0" smtClean="0"/>
              <a:t>Most people don't like uncertainty, right?</a:t>
            </a:r>
          </a:p>
          <a:p>
            <a:pPr lvl="1"/>
            <a:r>
              <a:rPr lang="de-DE" dirty="0" smtClean="0"/>
              <a:t>Which is one of the main drivers why enterprise organizations follow the route of...</a:t>
            </a:r>
            <a:endParaRPr lang="en-US" dirty="0"/>
          </a:p>
        </p:txBody>
      </p:sp>
      <p:sp>
        <p:nvSpPr>
          <p:cNvPr id="7" name="Content Placeholder 6"/>
          <p:cNvSpPr>
            <a:spLocks noGrp="1"/>
          </p:cNvSpPr>
          <p:nvPr>
            <p:ph sz="quarter" idx="13"/>
          </p:nvPr>
        </p:nvSpPr>
        <p:spPr/>
        <p:txBody>
          <a:bodyPr/>
          <a:lstStyle/>
          <a:p>
            <a:r>
              <a:rPr lang="de-DE" dirty="0" smtClean="0"/>
              <a:t>Quick Interim Summary</a:t>
            </a:r>
            <a:endParaRPr lang="en-US" dirty="0"/>
          </a:p>
        </p:txBody>
      </p:sp>
      <p:pic>
        <p:nvPicPr>
          <p:cNvPr id="8" name="Picture 7" descr="funnel.WMF"/>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128610" y="1387861"/>
            <a:ext cx="1353725" cy="3618137"/>
          </a:xfrm>
          <a:prstGeom prst="rect">
            <a:avLst/>
          </a:prstGeom>
        </p:spPr>
      </p:pic>
      <p:sp>
        <p:nvSpPr>
          <p:cNvPr id="9" name="Date Placeholder 8"/>
          <p:cNvSpPr>
            <a:spLocks noGrp="1"/>
          </p:cNvSpPr>
          <p:nvPr>
            <p:ph type="dt" sz="half" idx="10"/>
          </p:nvPr>
        </p:nvSpPr>
        <p:spPr/>
        <p:txBody>
          <a:bodyPr/>
          <a:lstStyle/>
          <a:p>
            <a:fld id="{3EA2C315-8E33-3944-8760-21E1AFE278F4}" type="datetime1">
              <a:rPr lang="en-US" noProof="0" smtClean="0"/>
              <a:t>5/13/2015</a:t>
            </a:fld>
            <a:endParaRPr lang="en-US" noProof="0"/>
          </a:p>
        </p:txBody>
      </p:sp>
      <p:sp>
        <p:nvSpPr>
          <p:cNvPr id="11" name="Slide Number Placeholder 10"/>
          <p:cNvSpPr>
            <a:spLocks noGrp="1"/>
          </p:cNvSpPr>
          <p:nvPr>
            <p:ph type="sldNum" sz="quarter" idx="12"/>
          </p:nvPr>
        </p:nvSpPr>
        <p:spPr/>
        <p:txBody>
          <a:bodyPr/>
          <a:lstStyle/>
          <a:p>
            <a:r>
              <a:rPr lang="en-US" noProof="0" smtClean="0"/>
              <a:t>#</a:t>
            </a:r>
            <a:fld id="{3AA03BFF-C650-864D-B149-8ED8CE831832}" type="slidenum">
              <a:rPr lang="en-US" noProof="0" smtClean="0"/>
              <a:pPr/>
              <a:t>21</a:t>
            </a:fld>
            <a:endParaRPr lang="en-US" noProof="0"/>
          </a:p>
        </p:txBody>
      </p:sp>
    </p:spTree>
    <p:extLst>
      <p:ext uri="{BB962C8B-B14F-4D97-AF65-F5344CB8AC3E}">
        <p14:creationId xmlns:p14="http://schemas.microsoft.com/office/powerpoint/2010/main" val="100228749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body" idx="1"/>
          </p:nvPr>
        </p:nvSpPr>
        <p:spPr/>
        <p:txBody>
          <a:bodyPr>
            <a:noAutofit/>
          </a:bodyPr>
          <a:lstStyle/>
          <a:p>
            <a:endParaRPr lang="de-DE" dirty="0" smtClean="0"/>
          </a:p>
          <a:p>
            <a:endParaRPr lang="de-DE" dirty="0" smtClean="0"/>
          </a:p>
          <a:p>
            <a:endParaRPr lang="de-DE" dirty="0" smtClean="0"/>
          </a:p>
          <a:p>
            <a:r>
              <a:rPr lang="de-DE" dirty="0" err="1" smtClean="0"/>
              <a:t>Becoming</a:t>
            </a:r>
            <a:r>
              <a:rPr lang="de-DE" dirty="0" smtClean="0"/>
              <a:t> Member </a:t>
            </a:r>
            <a:br>
              <a:rPr lang="de-DE" dirty="0" smtClean="0"/>
            </a:br>
            <a:r>
              <a:rPr lang="de-DE" dirty="0" err="1" smtClean="0"/>
              <a:t>at</a:t>
            </a:r>
            <a:r>
              <a:rPr lang="de-DE" dirty="0" smtClean="0"/>
              <a:t> </a:t>
            </a:r>
            <a:r>
              <a:rPr lang="de-DE" dirty="0" err="1" smtClean="0"/>
              <a:t>Several</a:t>
            </a:r>
            <a:r>
              <a:rPr lang="de-DE" dirty="0" smtClean="0"/>
              <a:t> RIRs</a:t>
            </a:r>
          </a:p>
        </p:txBody>
      </p:sp>
      <p:sp>
        <p:nvSpPr>
          <p:cNvPr id="8" name="Subtitle 7"/>
          <p:cNvSpPr>
            <a:spLocks noGrp="1"/>
          </p:cNvSpPr>
          <p:nvPr>
            <p:ph type="subTitle" idx="13"/>
          </p:nvPr>
        </p:nvSpPr>
        <p:spPr/>
        <p:txBody>
          <a:bodyPr/>
          <a:lstStyle/>
          <a:p>
            <a:endParaRPr lang="en-US"/>
          </a:p>
        </p:txBody>
      </p:sp>
      <p:pic>
        <p:nvPicPr>
          <p:cNvPr id="10" name="Picture 9"/>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376806" y="1943007"/>
            <a:ext cx="4016985" cy="2557030"/>
          </a:xfrm>
          <a:prstGeom prst="rect">
            <a:avLst/>
          </a:prstGeom>
        </p:spPr>
      </p:pic>
      <p:sp>
        <p:nvSpPr>
          <p:cNvPr id="2" name="Date Placeholder 1"/>
          <p:cNvSpPr>
            <a:spLocks noGrp="1"/>
          </p:cNvSpPr>
          <p:nvPr>
            <p:ph type="dt" sz="half" idx="10"/>
          </p:nvPr>
        </p:nvSpPr>
        <p:spPr/>
        <p:txBody>
          <a:bodyPr/>
          <a:lstStyle/>
          <a:p>
            <a:fld id="{3E63C3FB-F1AB-C44A-B09B-E961D9E09016}" type="datetime1">
              <a:rPr lang="en-US" noProof="0" smtClean="0"/>
              <a:t>5/13/2015</a:t>
            </a:fld>
            <a:endParaRPr lang="en-US" noProof="0"/>
          </a:p>
        </p:txBody>
      </p:sp>
      <p:sp>
        <p:nvSpPr>
          <p:cNvPr id="9" name="Slide Number Placeholder 8"/>
          <p:cNvSpPr>
            <a:spLocks noGrp="1"/>
          </p:cNvSpPr>
          <p:nvPr>
            <p:ph type="sldNum" sz="quarter" idx="12"/>
          </p:nvPr>
        </p:nvSpPr>
        <p:spPr/>
        <p:txBody>
          <a:bodyPr/>
          <a:lstStyle/>
          <a:p>
            <a:r>
              <a:rPr lang="en-US" noProof="0" smtClean="0"/>
              <a:t>#</a:t>
            </a:r>
            <a:fld id="{3AA03BFF-C650-864D-B149-8ED8CE831832}" type="slidenum">
              <a:rPr lang="en-US" noProof="0" smtClean="0"/>
              <a:pPr/>
              <a:t>22</a:t>
            </a:fld>
            <a:endParaRPr lang="en-US" noProof="0"/>
          </a:p>
        </p:txBody>
      </p:sp>
    </p:spTree>
    <p:extLst>
      <p:ext uri="{BB962C8B-B14F-4D97-AF65-F5344CB8AC3E}">
        <p14:creationId xmlns:p14="http://schemas.microsoft.com/office/powerpoint/2010/main" val="142894806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dirty="0" smtClean="0"/>
              <a:t>RIR Membership</a:t>
            </a:r>
            <a:endParaRPr lang="en-US" dirty="0"/>
          </a:p>
        </p:txBody>
      </p:sp>
      <p:sp>
        <p:nvSpPr>
          <p:cNvPr id="3" name="Content Placeholder 2"/>
          <p:cNvSpPr>
            <a:spLocks noGrp="1"/>
          </p:cNvSpPr>
          <p:nvPr>
            <p:ph idx="1"/>
          </p:nvPr>
        </p:nvSpPr>
        <p:spPr>
          <a:xfrm>
            <a:off x="3465515" y="1202717"/>
            <a:ext cx="5678485" cy="3778047"/>
          </a:xfrm>
        </p:spPr>
        <p:txBody>
          <a:bodyPr>
            <a:normAutofit fontScale="77500" lnSpcReduction="20000"/>
          </a:bodyPr>
          <a:lstStyle/>
          <a:p>
            <a:r>
              <a:rPr lang="de-DE" dirty="0" smtClean="0"/>
              <a:t>Become member/LIR at one RIR (here: RIPE), plan for consistent internal addressing scheme based on one global prefix and, maybe, perform o</a:t>
            </a:r>
            <a:r>
              <a:rPr lang="de-DE" i="1" dirty="0" smtClean="0"/>
              <a:t>ut of region announcements</a:t>
            </a:r>
            <a:r>
              <a:rPr lang="de-DE" dirty="0" smtClean="0"/>
              <a:t> one day.</a:t>
            </a:r>
            <a:endParaRPr lang="en-US" dirty="0"/>
          </a:p>
          <a:p>
            <a:pPr lvl="1"/>
            <a:r>
              <a:rPr lang="de-DE" dirty="0" smtClean="0"/>
              <a:t>"The market will </a:t>
            </a:r>
            <a:r>
              <a:rPr lang="de-DE" dirty="0" err="1" smtClean="0"/>
              <a:t>solve</a:t>
            </a:r>
            <a:r>
              <a:rPr lang="de-DE" dirty="0" smtClean="0"/>
              <a:t> </a:t>
            </a:r>
            <a:r>
              <a:rPr lang="de-DE" dirty="0" err="1" smtClean="0"/>
              <a:t>it</a:t>
            </a:r>
            <a:r>
              <a:rPr lang="de-DE" dirty="0" smtClean="0"/>
              <a:t>“</a:t>
            </a:r>
          </a:p>
          <a:p>
            <a:pPr lvl="1"/>
            <a:endParaRPr lang="de-DE" dirty="0" smtClean="0"/>
          </a:p>
          <a:p>
            <a:r>
              <a:rPr lang="de-DE" dirty="0" smtClean="0"/>
              <a:t>Become member/LIR at several RIRs (usually RIPE, ARIN, APNIC), plan for internal addressing scheme with multiple global prefixes and, maybe, announce "regional" more-specifics from those prefixes one day.</a:t>
            </a:r>
          </a:p>
          <a:p>
            <a:pPr lvl="1"/>
            <a:r>
              <a:rPr lang="de-DE" dirty="0" smtClean="0"/>
              <a:t>Most very large organizations we know have followed this route.</a:t>
            </a:r>
          </a:p>
          <a:p>
            <a:pPr lvl="1"/>
            <a:r>
              <a:rPr lang="de-DE" dirty="0" smtClean="0"/>
              <a:t>Please note that we don't really judge on this approach (either way), we just observe it happening.</a:t>
            </a:r>
          </a:p>
        </p:txBody>
      </p:sp>
      <p:sp>
        <p:nvSpPr>
          <p:cNvPr id="7" name="Content Placeholder 6"/>
          <p:cNvSpPr>
            <a:spLocks noGrp="1"/>
          </p:cNvSpPr>
          <p:nvPr>
            <p:ph sz="quarter" idx="13"/>
          </p:nvPr>
        </p:nvSpPr>
        <p:spPr/>
        <p:txBody>
          <a:bodyPr/>
          <a:lstStyle/>
          <a:p>
            <a:r>
              <a:rPr lang="de-DE" dirty="0" smtClean="0"/>
              <a:t>Main variants from Enterprise LIR perspective and taking the above (issues|uncertainty) into account</a:t>
            </a:r>
            <a:endParaRPr lang="en-US" dirty="0"/>
          </a:p>
        </p:txBody>
      </p:sp>
      <p:pic>
        <p:nvPicPr>
          <p:cNvPr id="9" name="Picture 8" descr="megaphone.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86869" y="2747948"/>
            <a:ext cx="1964035" cy="1964035"/>
          </a:xfrm>
          <a:prstGeom prst="rect">
            <a:avLst/>
          </a:prstGeom>
        </p:spPr>
      </p:pic>
      <p:sp>
        <p:nvSpPr>
          <p:cNvPr id="8" name="Date Placeholder 7"/>
          <p:cNvSpPr>
            <a:spLocks noGrp="1"/>
          </p:cNvSpPr>
          <p:nvPr>
            <p:ph type="dt" sz="half" idx="10"/>
          </p:nvPr>
        </p:nvSpPr>
        <p:spPr/>
        <p:txBody>
          <a:bodyPr/>
          <a:lstStyle/>
          <a:p>
            <a:fld id="{C7FC877B-874C-FF4D-9F7E-2F68CA2A7E73}" type="datetime1">
              <a:rPr lang="en-US" noProof="0" smtClean="0"/>
              <a:t>5/13/2015</a:t>
            </a:fld>
            <a:endParaRPr lang="en-US" noProof="0"/>
          </a:p>
        </p:txBody>
      </p:sp>
      <p:sp>
        <p:nvSpPr>
          <p:cNvPr id="11" name="Slide Number Placeholder 10"/>
          <p:cNvSpPr>
            <a:spLocks noGrp="1"/>
          </p:cNvSpPr>
          <p:nvPr>
            <p:ph type="sldNum" sz="quarter" idx="12"/>
          </p:nvPr>
        </p:nvSpPr>
        <p:spPr/>
        <p:txBody>
          <a:bodyPr/>
          <a:lstStyle/>
          <a:p>
            <a:r>
              <a:rPr lang="en-US" noProof="0" smtClean="0"/>
              <a:t>#</a:t>
            </a:r>
            <a:fld id="{3AA03BFF-C650-864D-B149-8ED8CE831832}" type="slidenum">
              <a:rPr lang="en-US" noProof="0" smtClean="0"/>
              <a:pPr/>
              <a:t>23</a:t>
            </a:fld>
            <a:endParaRPr lang="en-US" noProof="0"/>
          </a:p>
        </p:txBody>
      </p:sp>
    </p:spTree>
    <p:extLst>
      <p:ext uri="{BB962C8B-B14F-4D97-AF65-F5344CB8AC3E}">
        <p14:creationId xmlns:p14="http://schemas.microsoft.com/office/powerpoint/2010/main" val="101971360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body" idx="1"/>
          </p:nvPr>
        </p:nvSpPr>
        <p:spPr/>
        <p:txBody>
          <a:bodyPr>
            <a:normAutofit fontScale="47500" lnSpcReduction="20000"/>
          </a:bodyPr>
          <a:lstStyle/>
          <a:p>
            <a:endParaRPr lang="de-DE" dirty="0" smtClean="0"/>
          </a:p>
          <a:p>
            <a:endParaRPr lang="de-DE" dirty="0"/>
          </a:p>
          <a:p>
            <a:endParaRPr lang="de-DE" dirty="0" smtClean="0"/>
          </a:p>
          <a:p>
            <a:r>
              <a:rPr lang="de-DE" sz="5500" dirty="0" smtClean="0"/>
              <a:t>Multiple </a:t>
            </a:r>
            <a:r>
              <a:rPr lang="de-DE" sz="5500" dirty="0"/>
              <a:t>RIR </a:t>
            </a:r>
            <a:r>
              <a:rPr lang="de-DE" sz="5500" dirty="0" smtClean="0"/>
              <a:t>Approach</a:t>
            </a:r>
            <a:endParaRPr lang="en-US" sz="5500" dirty="0"/>
          </a:p>
        </p:txBody>
      </p:sp>
      <p:sp>
        <p:nvSpPr>
          <p:cNvPr id="8" name="Subtitle 7"/>
          <p:cNvSpPr>
            <a:spLocks noGrp="1"/>
          </p:cNvSpPr>
          <p:nvPr>
            <p:ph type="subTitle" idx="13"/>
          </p:nvPr>
        </p:nvSpPr>
        <p:spPr/>
        <p:txBody>
          <a:bodyPr/>
          <a:lstStyle/>
          <a:p>
            <a:r>
              <a:rPr lang="de-DE" dirty="0" smtClean="0"/>
              <a:t>Some things to keep in mind</a:t>
            </a:r>
            <a:endParaRPr lang="en-US" dirty="0"/>
          </a:p>
        </p:txBody>
      </p:sp>
      <p:pic>
        <p:nvPicPr>
          <p:cNvPr id="7" name="Picture 6"/>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376806" y="1943007"/>
            <a:ext cx="4016985" cy="2557030"/>
          </a:xfrm>
          <a:prstGeom prst="rect">
            <a:avLst/>
          </a:prstGeom>
        </p:spPr>
      </p:pic>
      <p:sp>
        <p:nvSpPr>
          <p:cNvPr id="2" name="Date Placeholder 1"/>
          <p:cNvSpPr>
            <a:spLocks noGrp="1"/>
          </p:cNvSpPr>
          <p:nvPr>
            <p:ph type="dt" sz="half" idx="10"/>
          </p:nvPr>
        </p:nvSpPr>
        <p:spPr/>
        <p:txBody>
          <a:bodyPr/>
          <a:lstStyle/>
          <a:p>
            <a:fld id="{9BA07F35-6F8C-9D4A-9776-C57641ED89DB}" type="datetime1">
              <a:rPr lang="en-US" noProof="0" smtClean="0"/>
              <a:t>5/13/2015</a:t>
            </a:fld>
            <a:endParaRPr lang="en-US" noProof="0"/>
          </a:p>
        </p:txBody>
      </p:sp>
      <p:sp>
        <p:nvSpPr>
          <p:cNvPr id="10" name="Slide Number Placeholder 9"/>
          <p:cNvSpPr>
            <a:spLocks noGrp="1"/>
          </p:cNvSpPr>
          <p:nvPr>
            <p:ph type="sldNum" sz="quarter" idx="12"/>
          </p:nvPr>
        </p:nvSpPr>
        <p:spPr/>
        <p:txBody>
          <a:bodyPr/>
          <a:lstStyle/>
          <a:p>
            <a:r>
              <a:rPr lang="en-US" noProof="0" smtClean="0"/>
              <a:t>#</a:t>
            </a:r>
            <a:fld id="{3AA03BFF-C650-864D-B149-8ED8CE831832}" type="slidenum">
              <a:rPr lang="en-US" noProof="0" smtClean="0"/>
              <a:pPr/>
              <a:t>24</a:t>
            </a:fld>
            <a:endParaRPr lang="en-US" noProof="0"/>
          </a:p>
        </p:txBody>
      </p:sp>
    </p:spTree>
    <p:extLst>
      <p:ext uri="{BB962C8B-B14F-4D97-AF65-F5344CB8AC3E}">
        <p14:creationId xmlns:p14="http://schemas.microsoft.com/office/powerpoint/2010/main" val="276424249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dirty="0" smtClean="0"/>
              <a:t>Disclaimer</a:t>
            </a:r>
            <a:endParaRPr lang="en-US" dirty="0"/>
          </a:p>
        </p:txBody>
      </p:sp>
      <p:sp>
        <p:nvSpPr>
          <p:cNvPr id="3" name="Content Placeholder 2"/>
          <p:cNvSpPr>
            <a:spLocks noGrp="1"/>
          </p:cNvSpPr>
          <p:nvPr>
            <p:ph idx="1"/>
          </p:nvPr>
        </p:nvSpPr>
        <p:spPr>
          <a:xfrm>
            <a:off x="3575050" y="1202717"/>
            <a:ext cx="5443960" cy="3391507"/>
          </a:xfrm>
        </p:spPr>
        <p:txBody>
          <a:bodyPr anchor="ctr">
            <a:normAutofit fontScale="92500"/>
          </a:bodyPr>
          <a:lstStyle/>
          <a:p>
            <a:r>
              <a:rPr lang="de-DE" dirty="0" smtClean="0"/>
              <a:t>The following </a:t>
            </a:r>
            <a:r>
              <a:rPr lang="de-DE" dirty="0" smtClean="0"/>
              <a:t>four (4) </a:t>
            </a:r>
            <a:r>
              <a:rPr lang="de-DE" dirty="0" smtClean="0"/>
              <a:t>slides contain some quick hints for Enterprise LIRs having decided to follow the second approach.</a:t>
            </a:r>
          </a:p>
          <a:p>
            <a:endParaRPr lang="de-DE" dirty="0" smtClean="0"/>
          </a:p>
          <a:p>
            <a:r>
              <a:rPr lang="de-DE" dirty="0" smtClean="0"/>
              <a:t>They are </a:t>
            </a:r>
            <a:r>
              <a:rPr lang="de-DE" dirty="0" smtClean="0"/>
              <a:t>mostly irrelevant </a:t>
            </a:r>
            <a:r>
              <a:rPr lang="de-DE" dirty="0" smtClean="0"/>
              <a:t>if this does not apply to you(r organization). </a:t>
            </a:r>
          </a:p>
          <a:p>
            <a:endParaRPr lang="de-DE" dirty="0" smtClean="0"/>
          </a:p>
          <a:p>
            <a:r>
              <a:rPr lang="de-DE" dirty="0" smtClean="0"/>
              <a:t>I will </a:t>
            </a:r>
            <a:r>
              <a:rPr lang="de-DE" dirty="0" smtClean="0"/>
              <a:t>hence skip </a:t>
            </a:r>
            <a:r>
              <a:rPr lang="de-DE" dirty="0" smtClean="0"/>
              <a:t>them here.</a:t>
            </a:r>
            <a:endParaRPr lang="en-US" dirty="0"/>
          </a:p>
        </p:txBody>
      </p:sp>
      <p:sp>
        <p:nvSpPr>
          <p:cNvPr id="7" name="Content Placeholder 6"/>
          <p:cNvSpPr>
            <a:spLocks noGrp="1"/>
          </p:cNvSpPr>
          <p:nvPr>
            <p:ph sz="quarter" idx="13"/>
          </p:nvPr>
        </p:nvSpPr>
        <p:spPr/>
        <p:txBody>
          <a:bodyPr/>
          <a:lstStyle/>
          <a:p>
            <a:endParaRPr lang="en-US"/>
          </a:p>
        </p:txBody>
      </p:sp>
      <p:pic>
        <p:nvPicPr>
          <p:cNvPr id="8" name="Picture 7" descr="warning_03.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8672" y="2249890"/>
            <a:ext cx="1504372" cy="1504372"/>
          </a:xfrm>
          <a:prstGeom prst="rect">
            <a:avLst/>
          </a:prstGeom>
        </p:spPr>
      </p:pic>
      <p:sp>
        <p:nvSpPr>
          <p:cNvPr id="9" name="Date Placeholder 8"/>
          <p:cNvSpPr>
            <a:spLocks noGrp="1"/>
          </p:cNvSpPr>
          <p:nvPr>
            <p:ph type="dt" sz="half" idx="10"/>
          </p:nvPr>
        </p:nvSpPr>
        <p:spPr/>
        <p:txBody>
          <a:bodyPr/>
          <a:lstStyle/>
          <a:p>
            <a:fld id="{B44A2E69-6FF8-1542-803A-800FCA76F247}" type="datetime1">
              <a:rPr lang="en-US" noProof="0" smtClean="0"/>
              <a:t>5/13/2015</a:t>
            </a:fld>
            <a:endParaRPr lang="en-US" noProof="0"/>
          </a:p>
        </p:txBody>
      </p:sp>
      <p:sp>
        <p:nvSpPr>
          <p:cNvPr id="11" name="Slide Number Placeholder 10"/>
          <p:cNvSpPr>
            <a:spLocks noGrp="1"/>
          </p:cNvSpPr>
          <p:nvPr>
            <p:ph type="sldNum" sz="quarter" idx="12"/>
          </p:nvPr>
        </p:nvSpPr>
        <p:spPr/>
        <p:txBody>
          <a:bodyPr/>
          <a:lstStyle/>
          <a:p>
            <a:r>
              <a:rPr lang="en-US" noProof="0" smtClean="0"/>
              <a:t>#</a:t>
            </a:r>
            <a:fld id="{3AA03BFF-C650-864D-B149-8ED8CE831832}" type="slidenum">
              <a:rPr lang="en-US" noProof="0" smtClean="0"/>
              <a:pPr/>
              <a:t>25</a:t>
            </a:fld>
            <a:endParaRPr lang="en-US" noProof="0"/>
          </a:p>
        </p:txBody>
      </p:sp>
    </p:spTree>
    <p:extLst>
      <p:ext uri="{BB962C8B-B14F-4D97-AF65-F5344CB8AC3E}">
        <p14:creationId xmlns:p14="http://schemas.microsoft.com/office/powerpoint/2010/main" val="406373719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dirty="0" smtClean="0"/>
              <a:t>Membership at RIRs</a:t>
            </a:r>
            <a:endParaRPr lang="en-US" dirty="0"/>
          </a:p>
        </p:txBody>
      </p:sp>
      <p:sp>
        <p:nvSpPr>
          <p:cNvPr id="3" name="Content Placeholder 2"/>
          <p:cNvSpPr>
            <a:spLocks noGrp="1"/>
          </p:cNvSpPr>
          <p:nvPr>
            <p:ph idx="1"/>
          </p:nvPr>
        </p:nvSpPr>
        <p:spPr>
          <a:xfrm>
            <a:off x="3575050" y="1202717"/>
            <a:ext cx="5266611" cy="3778047"/>
          </a:xfrm>
        </p:spPr>
        <p:txBody>
          <a:bodyPr>
            <a:normAutofit/>
          </a:bodyPr>
          <a:lstStyle/>
          <a:p>
            <a:r>
              <a:rPr lang="de-DE" dirty="0" smtClean="0"/>
              <a:t>Identify “suitable subsidiary in $REGION“, incl.</a:t>
            </a:r>
          </a:p>
          <a:p>
            <a:pPr lvl="1"/>
            <a:r>
              <a:rPr lang="de-DE" dirty="0" smtClean="0"/>
              <a:t>Point of contact who has rough under-standing why this stuff is happening.</a:t>
            </a:r>
          </a:p>
          <a:p>
            <a:pPr lvl="1"/>
            <a:r>
              <a:rPr lang="de-DE" dirty="0" smtClean="0"/>
              <a:t>Certificate of registration</a:t>
            </a:r>
          </a:p>
          <a:p>
            <a:pPr lvl="1"/>
            <a:r>
              <a:rPr lang="de-DE" dirty="0" smtClean="0"/>
              <a:t>Person with signing authority</a:t>
            </a:r>
          </a:p>
          <a:p>
            <a:pPr lvl="2"/>
            <a:r>
              <a:rPr lang="de-DE" dirty="0" smtClean="0"/>
              <a:t>Be prepared to explain role &amp; function of RIRs (or what IPv6 is) to </a:t>
            </a:r>
            <a:r>
              <a:rPr lang="de-DE" dirty="0" err="1" smtClean="0"/>
              <a:t>them</a:t>
            </a:r>
            <a:r>
              <a:rPr lang="de-DE" dirty="0" smtClean="0"/>
              <a:t>.</a:t>
            </a:r>
          </a:p>
          <a:p>
            <a:pPr lvl="2"/>
            <a:endParaRPr lang="de-DE" dirty="0" smtClean="0"/>
          </a:p>
          <a:p>
            <a:r>
              <a:rPr lang="de-DE" dirty="0" smtClean="0"/>
              <a:t>Payment!</a:t>
            </a:r>
          </a:p>
          <a:p>
            <a:pPr lvl="1"/>
            <a:endParaRPr lang="en-US" dirty="0"/>
          </a:p>
        </p:txBody>
      </p:sp>
      <p:sp>
        <p:nvSpPr>
          <p:cNvPr id="7" name="Content Placeholder 6"/>
          <p:cNvSpPr>
            <a:spLocks noGrp="1"/>
          </p:cNvSpPr>
          <p:nvPr>
            <p:ph sz="quarter" idx="13"/>
          </p:nvPr>
        </p:nvSpPr>
        <p:spPr/>
        <p:txBody>
          <a:bodyPr/>
          <a:lstStyle/>
          <a:p>
            <a:r>
              <a:rPr lang="de-DE" dirty="0" smtClean="0"/>
              <a:t>Your home work</a:t>
            </a:r>
            <a:endParaRPr lang="en-US" dirty="0"/>
          </a:p>
        </p:txBody>
      </p:sp>
      <p:sp>
        <p:nvSpPr>
          <p:cNvPr id="4" name="Date Placeholder 3"/>
          <p:cNvSpPr>
            <a:spLocks noGrp="1"/>
          </p:cNvSpPr>
          <p:nvPr>
            <p:ph type="dt" sz="half" idx="10"/>
          </p:nvPr>
        </p:nvSpPr>
        <p:spPr/>
        <p:txBody>
          <a:bodyPr/>
          <a:lstStyle/>
          <a:p>
            <a:fld id="{6C672008-AAD7-7448-9E1C-0243919D83B9}" type="datetime1">
              <a:rPr lang="en-US" noProof="0" smtClean="0"/>
              <a:t>5/13/2015</a:t>
            </a:fld>
            <a:endParaRPr lang="en-US" noProof="0"/>
          </a:p>
        </p:txBody>
      </p:sp>
      <p:sp>
        <p:nvSpPr>
          <p:cNvPr id="6" name="Slide Number Placeholder 5"/>
          <p:cNvSpPr>
            <a:spLocks noGrp="1"/>
          </p:cNvSpPr>
          <p:nvPr>
            <p:ph type="sldNum" sz="quarter" idx="12"/>
          </p:nvPr>
        </p:nvSpPr>
        <p:spPr/>
        <p:txBody>
          <a:bodyPr/>
          <a:lstStyle/>
          <a:p>
            <a:r>
              <a:rPr lang="en-US" noProof="0" smtClean="0"/>
              <a:t>#</a:t>
            </a:r>
            <a:fld id="{3AA03BFF-C650-864D-B149-8ED8CE831832}" type="slidenum">
              <a:rPr lang="en-US" noProof="0" smtClean="0"/>
              <a:pPr/>
              <a:t>26</a:t>
            </a:fld>
            <a:endParaRPr lang="en-US" noProof="0"/>
          </a:p>
        </p:txBody>
      </p:sp>
      <p:pic>
        <p:nvPicPr>
          <p:cNvPr id="9" name="Picture 8"/>
          <p:cNvPicPr>
            <a:picLocks noChangeAspect="1"/>
          </p:cNvPicPr>
          <p:nvPr/>
        </p:nvPicPr>
        <p:blipFill>
          <a:blip r:embed="rId2"/>
          <a:stretch>
            <a:fillRect/>
          </a:stretch>
        </p:blipFill>
        <p:spPr>
          <a:xfrm rot="21138990">
            <a:off x="629532" y="2599872"/>
            <a:ext cx="2332211" cy="1603395"/>
          </a:xfrm>
          <a:prstGeom prst="rect">
            <a:avLst/>
          </a:prstGeom>
        </p:spPr>
      </p:pic>
    </p:spTree>
    <p:extLst>
      <p:ext uri="{BB962C8B-B14F-4D97-AF65-F5344CB8AC3E}">
        <p14:creationId xmlns:p14="http://schemas.microsoft.com/office/powerpoint/2010/main" val="225610786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dirty="0" smtClean="0"/>
              <a:t>Payment of RIR Fees</a:t>
            </a:r>
            <a:endParaRPr lang="en-US" dirty="0"/>
          </a:p>
        </p:txBody>
      </p:sp>
      <p:sp>
        <p:nvSpPr>
          <p:cNvPr id="3" name="Content Placeholder 2"/>
          <p:cNvSpPr>
            <a:spLocks noGrp="1"/>
          </p:cNvSpPr>
          <p:nvPr>
            <p:ph idx="1"/>
          </p:nvPr>
        </p:nvSpPr>
        <p:spPr/>
        <p:txBody>
          <a:bodyPr>
            <a:normAutofit fontScale="85000" lnSpcReduction="20000"/>
          </a:bodyPr>
          <a:lstStyle/>
          <a:p>
            <a:r>
              <a:rPr lang="de-DE" dirty="0" smtClean="0"/>
              <a:t>There‘s a one-time fee and there‘s yearly membership fees.</a:t>
            </a:r>
          </a:p>
          <a:p>
            <a:endParaRPr lang="de-DE" dirty="0"/>
          </a:p>
          <a:p>
            <a:r>
              <a:rPr lang="de-DE" dirty="0" smtClean="0"/>
              <a:t>The invoice will be issued (but not necessarily sent) to $ORG_IN_REGION.</a:t>
            </a:r>
          </a:p>
          <a:p>
            <a:pPr lvl="1"/>
            <a:r>
              <a:rPr lang="de-DE" dirty="0" smtClean="0"/>
              <a:t>Evidently so, as they are the </a:t>
            </a:r>
            <a:r>
              <a:rPr lang="de-DE" dirty="0" err="1" smtClean="0"/>
              <a:t>members</a:t>
            </a:r>
            <a:r>
              <a:rPr lang="de-DE" dirty="0" smtClean="0"/>
              <a:t>.</a:t>
            </a:r>
          </a:p>
          <a:p>
            <a:pPr lvl="1"/>
            <a:endParaRPr lang="de-DE" dirty="0" smtClean="0"/>
          </a:p>
          <a:p>
            <a:r>
              <a:rPr lang="de-DE" dirty="0" smtClean="0"/>
              <a:t>Someone has to pay it (usually within some time frame...)</a:t>
            </a:r>
          </a:p>
          <a:p>
            <a:pPr lvl="1"/>
            <a:r>
              <a:rPr lang="de-DE" dirty="0" smtClean="0"/>
              <a:t>Try to centralize this, with functional mail addresses. Doing so can be very helpful in dis-cussions with $CEO_OF_REGIONAL_ORG, too.</a:t>
            </a:r>
            <a:endParaRPr lang="en-US" dirty="0"/>
          </a:p>
        </p:txBody>
      </p:sp>
      <p:sp>
        <p:nvSpPr>
          <p:cNvPr id="7" name="Content Placeholder 6"/>
          <p:cNvSpPr>
            <a:spLocks noGrp="1"/>
          </p:cNvSpPr>
          <p:nvPr>
            <p:ph sz="quarter" idx="13"/>
          </p:nvPr>
        </p:nvSpPr>
        <p:spPr/>
        <p:txBody>
          <a:bodyPr/>
          <a:lstStyle/>
          <a:p>
            <a:r>
              <a:rPr lang="de-DE" dirty="0" smtClean="0"/>
              <a:t>This one deserves a dedicated slide</a:t>
            </a:r>
            <a:endParaRPr lang="en-US" dirty="0"/>
          </a:p>
        </p:txBody>
      </p:sp>
      <p:pic>
        <p:nvPicPr>
          <p:cNvPr id="8" name="Picture 7" descr="money0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9712" y="2235762"/>
            <a:ext cx="1471320" cy="1938491"/>
          </a:xfrm>
          <a:prstGeom prst="rect">
            <a:avLst/>
          </a:prstGeom>
        </p:spPr>
      </p:pic>
      <p:sp>
        <p:nvSpPr>
          <p:cNvPr id="4" name="Date Placeholder 3"/>
          <p:cNvSpPr>
            <a:spLocks noGrp="1"/>
          </p:cNvSpPr>
          <p:nvPr>
            <p:ph type="dt" sz="half" idx="10"/>
          </p:nvPr>
        </p:nvSpPr>
        <p:spPr/>
        <p:txBody>
          <a:bodyPr/>
          <a:lstStyle/>
          <a:p>
            <a:fld id="{1126DAB5-C0AD-BB46-A794-1387B6845B49}" type="datetime1">
              <a:rPr lang="en-US" noProof="0" smtClean="0"/>
              <a:t>5/13/2015</a:t>
            </a:fld>
            <a:endParaRPr lang="en-US" noProof="0"/>
          </a:p>
        </p:txBody>
      </p:sp>
      <p:sp>
        <p:nvSpPr>
          <p:cNvPr id="6" name="Slide Number Placeholder 5"/>
          <p:cNvSpPr>
            <a:spLocks noGrp="1"/>
          </p:cNvSpPr>
          <p:nvPr>
            <p:ph type="sldNum" sz="quarter" idx="12"/>
          </p:nvPr>
        </p:nvSpPr>
        <p:spPr/>
        <p:txBody>
          <a:bodyPr/>
          <a:lstStyle/>
          <a:p>
            <a:r>
              <a:rPr lang="en-US" noProof="0" smtClean="0"/>
              <a:t>#</a:t>
            </a:r>
            <a:fld id="{3AA03BFF-C650-864D-B149-8ED8CE831832}" type="slidenum">
              <a:rPr lang="en-US" noProof="0" smtClean="0"/>
              <a:pPr/>
              <a:t>27</a:t>
            </a:fld>
            <a:endParaRPr lang="en-US" noProof="0"/>
          </a:p>
        </p:txBody>
      </p:sp>
    </p:spTree>
    <p:extLst>
      <p:ext uri="{BB962C8B-B14F-4D97-AF65-F5344CB8AC3E}">
        <p14:creationId xmlns:p14="http://schemas.microsoft.com/office/powerpoint/2010/main" val="31661615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dirty="0" smtClean="0"/>
              <a:t>Payment of RIR Fees</a:t>
            </a:r>
            <a:endParaRPr lang="en-US" dirty="0"/>
          </a:p>
        </p:txBody>
      </p:sp>
      <p:sp>
        <p:nvSpPr>
          <p:cNvPr id="3" name="Content Placeholder 2"/>
          <p:cNvSpPr>
            <a:spLocks noGrp="1"/>
          </p:cNvSpPr>
          <p:nvPr>
            <p:ph idx="1"/>
          </p:nvPr>
        </p:nvSpPr>
        <p:spPr/>
        <p:txBody>
          <a:bodyPr>
            <a:normAutofit fontScale="92500" lnSpcReduction="10000"/>
          </a:bodyPr>
          <a:lstStyle/>
          <a:p>
            <a:r>
              <a:rPr lang="de-DE" dirty="0" smtClean="0"/>
              <a:t>Corporate Purchasing (in Budapest, Manila etc.) will contact </a:t>
            </a:r>
            <a:r>
              <a:rPr lang="de-DE" dirty="0" err="1" smtClean="0"/>
              <a:t>you</a:t>
            </a:r>
            <a:r>
              <a:rPr lang="de-DE" dirty="0" smtClean="0"/>
              <a:t>:</a:t>
            </a:r>
            <a:br>
              <a:rPr lang="de-DE" dirty="0" smtClean="0"/>
            </a:br>
            <a:endParaRPr lang="de-DE" dirty="0" smtClean="0"/>
          </a:p>
          <a:p>
            <a:pPr lvl="1"/>
            <a:r>
              <a:rPr lang="de-DE" dirty="0" smtClean="0"/>
              <a:t>“We don‘t have a quote from $RIR, so we can‘t act on this.“</a:t>
            </a:r>
            <a:br>
              <a:rPr lang="de-DE" dirty="0" smtClean="0"/>
            </a:br>
            <a:endParaRPr lang="de-DE" dirty="0" smtClean="0"/>
          </a:p>
          <a:p>
            <a:pPr lvl="1"/>
            <a:r>
              <a:rPr lang="de-DE" dirty="0" smtClean="0"/>
              <a:t>“$RIR has to undergo vendor screening, sign up in our supplier portal etc.“</a:t>
            </a:r>
            <a:br>
              <a:rPr lang="de-DE" dirty="0" smtClean="0"/>
            </a:br>
            <a:endParaRPr lang="de-DE" dirty="0" smtClean="0"/>
          </a:p>
          <a:p>
            <a:pPr lvl="1"/>
            <a:r>
              <a:rPr lang="de-DE" dirty="0" smtClean="0"/>
              <a:t>“What‘s that weird IPv6 or RIR stuff anyway?“</a:t>
            </a:r>
          </a:p>
          <a:p>
            <a:pPr marL="0" indent="0">
              <a:buNone/>
            </a:pPr>
            <a:endParaRPr lang="de-DE" dirty="0" smtClean="0"/>
          </a:p>
          <a:p>
            <a:endParaRPr lang="en-US" dirty="0"/>
          </a:p>
        </p:txBody>
      </p:sp>
      <p:sp>
        <p:nvSpPr>
          <p:cNvPr id="7" name="Content Placeholder 6"/>
          <p:cNvSpPr>
            <a:spLocks noGrp="1"/>
          </p:cNvSpPr>
          <p:nvPr>
            <p:ph sz="quarter" idx="13"/>
          </p:nvPr>
        </p:nvSpPr>
        <p:spPr/>
        <p:txBody>
          <a:bodyPr/>
          <a:lstStyle/>
          <a:p>
            <a:r>
              <a:rPr lang="de-DE" dirty="0" smtClean="0"/>
              <a:t>What could possibly go wrong? (I)</a:t>
            </a:r>
            <a:endParaRPr lang="en-US" dirty="0"/>
          </a:p>
        </p:txBody>
      </p:sp>
      <p:pic>
        <p:nvPicPr>
          <p:cNvPr id="8" name="Picture 7" descr="shopping-car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9857" y="2303501"/>
            <a:ext cx="1901232" cy="1901232"/>
          </a:xfrm>
          <a:prstGeom prst="rect">
            <a:avLst/>
          </a:prstGeom>
        </p:spPr>
      </p:pic>
      <p:sp>
        <p:nvSpPr>
          <p:cNvPr id="4" name="Date Placeholder 3"/>
          <p:cNvSpPr>
            <a:spLocks noGrp="1"/>
          </p:cNvSpPr>
          <p:nvPr>
            <p:ph type="dt" sz="half" idx="10"/>
          </p:nvPr>
        </p:nvSpPr>
        <p:spPr/>
        <p:txBody>
          <a:bodyPr/>
          <a:lstStyle/>
          <a:p>
            <a:fld id="{E129995A-90FE-2F4C-B38D-1E5665CD5C67}" type="datetime1">
              <a:rPr lang="en-US" noProof="0" smtClean="0"/>
              <a:t>5/13/2015</a:t>
            </a:fld>
            <a:endParaRPr lang="en-US" noProof="0"/>
          </a:p>
        </p:txBody>
      </p:sp>
      <p:sp>
        <p:nvSpPr>
          <p:cNvPr id="6" name="Slide Number Placeholder 5"/>
          <p:cNvSpPr>
            <a:spLocks noGrp="1"/>
          </p:cNvSpPr>
          <p:nvPr>
            <p:ph type="sldNum" sz="quarter" idx="12"/>
          </p:nvPr>
        </p:nvSpPr>
        <p:spPr/>
        <p:txBody>
          <a:bodyPr/>
          <a:lstStyle/>
          <a:p>
            <a:r>
              <a:rPr lang="en-US" noProof="0" smtClean="0"/>
              <a:t>#</a:t>
            </a:r>
            <a:fld id="{3AA03BFF-C650-864D-B149-8ED8CE831832}" type="slidenum">
              <a:rPr lang="en-US" noProof="0" smtClean="0"/>
              <a:pPr/>
              <a:t>28</a:t>
            </a:fld>
            <a:endParaRPr lang="en-US" noProof="0"/>
          </a:p>
        </p:txBody>
      </p:sp>
    </p:spTree>
    <p:extLst>
      <p:ext uri="{BB962C8B-B14F-4D97-AF65-F5344CB8AC3E}">
        <p14:creationId xmlns:p14="http://schemas.microsoft.com/office/powerpoint/2010/main" val="832662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dirty="0" smtClean="0"/>
              <a:t>Payment of RIR Fees</a:t>
            </a:r>
            <a:endParaRPr lang="en-US" dirty="0"/>
          </a:p>
        </p:txBody>
      </p:sp>
      <p:sp>
        <p:nvSpPr>
          <p:cNvPr id="3" name="Content Placeholder 2"/>
          <p:cNvSpPr>
            <a:spLocks noGrp="1"/>
          </p:cNvSpPr>
          <p:nvPr>
            <p:ph idx="1"/>
          </p:nvPr>
        </p:nvSpPr>
        <p:spPr>
          <a:xfrm>
            <a:off x="3575050" y="1202717"/>
            <a:ext cx="5266611" cy="3778047"/>
          </a:xfrm>
        </p:spPr>
        <p:txBody>
          <a:bodyPr>
            <a:normAutofit fontScale="85000" lnSpcReduction="20000"/>
          </a:bodyPr>
          <a:lstStyle/>
          <a:p>
            <a:r>
              <a:rPr lang="de-DE" dirty="0" err="1" smtClean="0"/>
              <a:t>If</a:t>
            </a:r>
            <a:r>
              <a:rPr lang="de-DE" dirty="0" smtClean="0"/>
              <a:t> you process payment through some 3rd party (in Budapest, Manila etc.), be prepared to...</a:t>
            </a:r>
          </a:p>
          <a:p>
            <a:endParaRPr lang="de-DE" dirty="0" smtClean="0"/>
          </a:p>
          <a:p>
            <a:pPr lvl="1"/>
            <a:r>
              <a:rPr lang="de-DE" dirty="0" err="1" smtClean="0"/>
              <a:t>Provide</a:t>
            </a:r>
            <a:r>
              <a:rPr lang="de-DE" dirty="0" smtClean="0"/>
              <a:t> proof to $RIR that this payment relates to </a:t>
            </a:r>
            <a:r>
              <a:rPr lang="de-DE" strike="sngStrike" dirty="0" smtClean="0"/>
              <a:t>your application</a:t>
            </a:r>
            <a:r>
              <a:rPr lang="de-DE" dirty="0" smtClean="0"/>
              <a:t> the application of $ORG_IN_REGION.</a:t>
            </a:r>
          </a:p>
          <a:p>
            <a:pPr lvl="1"/>
            <a:r>
              <a:rPr lang="de-DE" dirty="0" smtClean="0"/>
              <a:t>Keep the regional guys in the (cc</a:t>
            </a:r>
            <a:r>
              <a:rPr lang="de-DE" dirty="0" smtClean="0">
                <a:sym typeface="Wingdings" panose="05000000000000000000" pitchFamily="2" charset="2"/>
              </a:rPr>
              <a:t>:) </a:t>
            </a:r>
            <a:r>
              <a:rPr lang="de-DE" dirty="0" err="1" smtClean="0">
                <a:sym typeface="Wingdings" panose="05000000000000000000" pitchFamily="2" charset="2"/>
              </a:rPr>
              <a:t>loop</a:t>
            </a:r>
            <a:r>
              <a:rPr lang="de-DE" dirty="0" smtClean="0">
                <a:sym typeface="Wingdings" panose="05000000000000000000" pitchFamily="2" charset="2"/>
              </a:rPr>
              <a:t>.</a:t>
            </a:r>
          </a:p>
          <a:p>
            <a:pPr lvl="1"/>
            <a:endParaRPr lang="de-DE" dirty="0" smtClean="0"/>
          </a:p>
          <a:p>
            <a:r>
              <a:rPr lang="de-DE" dirty="0" err="1" smtClean="0"/>
              <a:t>Did</a:t>
            </a:r>
            <a:r>
              <a:rPr lang="de-DE" dirty="0" smtClean="0"/>
              <a:t> I already mention there‘s a limited time frame within the </a:t>
            </a:r>
            <a:r>
              <a:rPr lang="de-DE" dirty="0" err="1" smtClean="0"/>
              <a:t>procedure</a:t>
            </a:r>
            <a:r>
              <a:rPr lang="de-DE" dirty="0" smtClean="0"/>
              <a:t>?</a:t>
            </a:r>
          </a:p>
          <a:p>
            <a:endParaRPr lang="de-DE" dirty="0" smtClean="0"/>
          </a:p>
          <a:p>
            <a:r>
              <a:rPr lang="de-DE" dirty="0" smtClean="0"/>
              <a:t>Just in case you missed that: there‘s a yearly renewal fee, too ;-)</a:t>
            </a:r>
            <a:endParaRPr lang="en-US" dirty="0"/>
          </a:p>
        </p:txBody>
      </p:sp>
      <p:sp>
        <p:nvSpPr>
          <p:cNvPr id="7" name="Content Placeholder 6"/>
          <p:cNvSpPr>
            <a:spLocks noGrp="1"/>
          </p:cNvSpPr>
          <p:nvPr>
            <p:ph sz="quarter" idx="13"/>
          </p:nvPr>
        </p:nvSpPr>
        <p:spPr/>
        <p:txBody>
          <a:bodyPr/>
          <a:lstStyle/>
          <a:p>
            <a:r>
              <a:rPr lang="de-DE" dirty="0" smtClean="0"/>
              <a:t>What could possibly go wrong? (II)</a:t>
            </a:r>
            <a:endParaRPr lang="en-US" dirty="0"/>
          </a:p>
        </p:txBody>
      </p:sp>
      <p:pic>
        <p:nvPicPr>
          <p:cNvPr id="8" name="Picture 7" descr="shopping-car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9857" y="2303501"/>
            <a:ext cx="1901232" cy="1901232"/>
          </a:xfrm>
          <a:prstGeom prst="rect">
            <a:avLst/>
          </a:prstGeom>
        </p:spPr>
      </p:pic>
      <p:sp>
        <p:nvSpPr>
          <p:cNvPr id="4" name="Date Placeholder 3"/>
          <p:cNvSpPr>
            <a:spLocks noGrp="1"/>
          </p:cNvSpPr>
          <p:nvPr>
            <p:ph type="dt" sz="half" idx="10"/>
          </p:nvPr>
        </p:nvSpPr>
        <p:spPr/>
        <p:txBody>
          <a:bodyPr/>
          <a:lstStyle/>
          <a:p>
            <a:fld id="{E85F10F0-FE2E-FB46-B003-8BA9F75AF4B1}" type="datetime1">
              <a:rPr lang="en-US" noProof="0" smtClean="0"/>
              <a:t>5/13/2015</a:t>
            </a:fld>
            <a:endParaRPr lang="en-US" noProof="0"/>
          </a:p>
        </p:txBody>
      </p:sp>
      <p:sp>
        <p:nvSpPr>
          <p:cNvPr id="6" name="Slide Number Placeholder 5"/>
          <p:cNvSpPr>
            <a:spLocks noGrp="1"/>
          </p:cNvSpPr>
          <p:nvPr>
            <p:ph type="sldNum" sz="quarter" idx="12"/>
          </p:nvPr>
        </p:nvSpPr>
        <p:spPr/>
        <p:txBody>
          <a:bodyPr/>
          <a:lstStyle/>
          <a:p>
            <a:r>
              <a:rPr lang="en-US" noProof="0" smtClean="0"/>
              <a:t>#</a:t>
            </a:r>
            <a:fld id="{3AA03BFF-C650-864D-B149-8ED8CE831832}" type="slidenum">
              <a:rPr lang="en-US" noProof="0" smtClean="0"/>
              <a:pPr/>
              <a:t>29</a:t>
            </a:fld>
            <a:endParaRPr lang="en-US" noProof="0"/>
          </a:p>
        </p:txBody>
      </p:sp>
    </p:spTree>
    <p:extLst>
      <p:ext uri="{BB962C8B-B14F-4D97-AF65-F5344CB8AC3E}">
        <p14:creationId xmlns:p14="http://schemas.microsoft.com/office/powerpoint/2010/main" val="17394340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dirty="0" smtClean="0"/>
              <a:t>Agenda</a:t>
            </a:r>
            <a:endParaRPr lang="en-US" dirty="0"/>
          </a:p>
        </p:txBody>
      </p:sp>
      <p:sp>
        <p:nvSpPr>
          <p:cNvPr id="3" name="Content Placeholder 2"/>
          <p:cNvSpPr>
            <a:spLocks noGrp="1"/>
          </p:cNvSpPr>
          <p:nvPr>
            <p:ph idx="1"/>
          </p:nvPr>
        </p:nvSpPr>
        <p:spPr/>
        <p:txBody>
          <a:bodyPr/>
          <a:lstStyle/>
          <a:p>
            <a:r>
              <a:rPr lang="de-DE" dirty="0" smtClean="0"/>
              <a:t>Out-of-region announcements</a:t>
            </a:r>
          </a:p>
          <a:p>
            <a:endParaRPr lang="de-DE" dirty="0"/>
          </a:p>
          <a:p>
            <a:r>
              <a:rPr lang="de-DE" dirty="0" smtClean="0"/>
              <a:t>Becoming member and applying for an allocation at various RIRs</a:t>
            </a:r>
          </a:p>
          <a:p>
            <a:endParaRPr lang="de-DE" dirty="0"/>
          </a:p>
          <a:p>
            <a:r>
              <a:rPr lang="en-US" dirty="0" smtClean="0"/>
              <a:t>Specifics/prerequisites/pitfalls </a:t>
            </a:r>
            <a:r>
              <a:rPr lang="en-US" dirty="0"/>
              <a:t>of these procedures at the individual </a:t>
            </a:r>
            <a:r>
              <a:rPr lang="en-US" dirty="0" smtClean="0"/>
              <a:t>RIRs</a:t>
            </a:r>
            <a:endParaRPr lang="en-US" dirty="0"/>
          </a:p>
        </p:txBody>
      </p:sp>
      <p:pic>
        <p:nvPicPr>
          <p:cNvPr id="8" name="Content Placeholder 15"/>
          <p:cNvPicPr>
            <a:picLocks noGrp="1" noChangeAspect="1"/>
          </p:cNvPicPr>
          <p:nvPr>
            <p:ph sz="quarter" idx="13"/>
          </p:nvPr>
        </p:nvPicPr>
        <p:blipFill>
          <a:blip r:embed="rId2" cstate="print">
            <a:extLst>
              <a:ext uri="{28A0092B-C50C-407E-A947-70E740481C1C}">
                <a14:useLocalDpi xmlns:a14="http://schemas.microsoft.com/office/drawing/2010/main"/>
              </a:ext>
            </a:extLst>
          </a:blip>
          <a:srcRect l="-51062" r="-51062"/>
          <a:stretch>
            <a:fillRect/>
          </a:stretch>
        </p:blipFill>
        <p:spPr>
          <a:xfrm>
            <a:off x="0" y="1476374"/>
            <a:ext cx="3008313" cy="3521212"/>
          </a:xfrm>
        </p:spPr>
      </p:pic>
      <p:sp>
        <p:nvSpPr>
          <p:cNvPr id="4" name="Date Placeholder 3"/>
          <p:cNvSpPr>
            <a:spLocks noGrp="1"/>
          </p:cNvSpPr>
          <p:nvPr>
            <p:ph type="dt" sz="half" idx="10"/>
          </p:nvPr>
        </p:nvSpPr>
        <p:spPr/>
        <p:txBody>
          <a:bodyPr/>
          <a:lstStyle/>
          <a:p>
            <a:fld id="{432B6367-EC74-8E48-A600-7432B6D0D528}" type="datetime1">
              <a:rPr lang="en-US" noProof="0" smtClean="0"/>
              <a:t>5/13/2015</a:t>
            </a:fld>
            <a:endParaRPr lang="en-US" noProof="0"/>
          </a:p>
        </p:txBody>
      </p:sp>
      <p:sp>
        <p:nvSpPr>
          <p:cNvPr id="9" name="Slide Number Placeholder 8"/>
          <p:cNvSpPr>
            <a:spLocks noGrp="1"/>
          </p:cNvSpPr>
          <p:nvPr>
            <p:ph type="sldNum" sz="quarter" idx="12"/>
          </p:nvPr>
        </p:nvSpPr>
        <p:spPr/>
        <p:txBody>
          <a:bodyPr/>
          <a:lstStyle/>
          <a:p>
            <a:r>
              <a:rPr lang="en-US" noProof="0" smtClean="0"/>
              <a:t>#</a:t>
            </a:r>
            <a:fld id="{3AA03BFF-C650-864D-B149-8ED8CE831832}" type="slidenum">
              <a:rPr lang="en-US" noProof="0" smtClean="0"/>
              <a:pPr/>
              <a:t>3</a:t>
            </a:fld>
            <a:endParaRPr lang="en-US" noProof="0"/>
          </a:p>
        </p:txBody>
      </p:sp>
    </p:spTree>
    <p:extLst>
      <p:ext uri="{BB962C8B-B14F-4D97-AF65-F5344CB8AC3E}">
        <p14:creationId xmlns:p14="http://schemas.microsoft.com/office/powerpoint/2010/main" val="21187992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dirty="0" smtClean="0"/>
              <a:t>Multiple RIR Approach</a:t>
            </a:r>
            <a:endParaRPr lang="en-US" dirty="0"/>
          </a:p>
        </p:txBody>
      </p:sp>
      <p:sp>
        <p:nvSpPr>
          <p:cNvPr id="3" name="Content Placeholder 2"/>
          <p:cNvSpPr>
            <a:spLocks noGrp="1"/>
          </p:cNvSpPr>
          <p:nvPr>
            <p:ph idx="1"/>
          </p:nvPr>
        </p:nvSpPr>
        <p:spPr>
          <a:xfrm>
            <a:off x="3575050" y="1202717"/>
            <a:ext cx="5496587" cy="3778047"/>
          </a:xfrm>
        </p:spPr>
        <p:txBody>
          <a:bodyPr>
            <a:normAutofit fontScale="77500" lnSpcReduction="20000"/>
          </a:bodyPr>
          <a:lstStyle/>
          <a:p>
            <a:r>
              <a:rPr lang="de-DE" dirty="0" smtClean="0"/>
              <a:t>APNIC</a:t>
            </a:r>
          </a:p>
          <a:p>
            <a:pPr lvl="1"/>
            <a:r>
              <a:rPr lang="de-DE" dirty="0" smtClean="0"/>
              <a:t>Very easy to deal with. "Kickstart IPv6" </a:t>
            </a:r>
            <a:r>
              <a:rPr lang="de-DE" dirty="0" err="1" smtClean="0"/>
              <a:t>program</a:t>
            </a:r>
            <a:r>
              <a:rPr lang="de-DE" dirty="0" smtClean="0"/>
              <a:t>.</a:t>
            </a:r>
          </a:p>
          <a:p>
            <a:pPr lvl="1"/>
            <a:endParaRPr lang="de-DE" dirty="0" smtClean="0"/>
          </a:p>
          <a:p>
            <a:r>
              <a:rPr lang="de-DE" dirty="0" smtClean="0"/>
              <a:t>ARIN</a:t>
            </a:r>
          </a:p>
          <a:p>
            <a:pPr lvl="1"/>
            <a:r>
              <a:rPr lang="de-DE" dirty="0" smtClean="0"/>
              <a:t>Easy to deal with, but some cumbersome formalities.</a:t>
            </a:r>
          </a:p>
          <a:p>
            <a:pPr lvl="1"/>
            <a:r>
              <a:rPr lang="de-DE" dirty="0" smtClean="0"/>
              <a:t>Can be paid by credit card. Cool!</a:t>
            </a:r>
          </a:p>
          <a:p>
            <a:pPr lvl="1"/>
            <a:endParaRPr lang="de-DE" dirty="0" smtClean="0"/>
          </a:p>
          <a:p>
            <a:r>
              <a:rPr lang="de-DE" dirty="0" smtClean="0"/>
              <a:t>LACNIC</a:t>
            </a:r>
          </a:p>
          <a:p>
            <a:pPr lvl="1"/>
            <a:r>
              <a:rPr lang="de-DE" dirty="0" smtClean="0"/>
              <a:t>Beware: MX und BR have own </a:t>
            </a:r>
            <a:r>
              <a:rPr lang="de-DE" dirty="0" smtClean="0"/>
              <a:t>registries, so LACNIC does not "accept applications from there". </a:t>
            </a:r>
            <a:r>
              <a:rPr lang="de-DE" dirty="0" smtClean="0"/>
              <a:t>Address space from those can only be used in country</a:t>
            </a:r>
            <a:r>
              <a:rPr lang="de-DE" dirty="0" smtClean="0"/>
              <a:t>. </a:t>
            </a:r>
            <a:endParaRPr lang="de-DE" dirty="0" smtClean="0"/>
          </a:p>
          <a:p>
            <a:pPr lvl="1"/>
            <a:r>
              <a:rPr lang="de-DE" dirty="0" smtClean="0"/>
              <a:t>A bit antique as for their procedures (think RIPE 10 yrs ago), but </a:t>
            </a:r>
            <a:r>
              <a:rPr lang="de-DE" dirty="0" err="1" smtClean="0"/>
              <a:t>very</a:t>
            </a:r>
            <a:r>
              <a:rPr lang="de-DE" dirty="0" smtClean="0"/>
              <a:t> </a:t>
            </a:r>
            <a:r>
              <a:rPr lang="de-DE" dirty="0" err="1" smtClean="0"/>
              <a:t>nice</a:t>
            </a:r>
            <a:r>
              <a:rPr lang="de-DE" dirty="0" smtClean="0"/>
              <a:t>, </a:t>
            </a:r>
            <a:r>
              <a:rPr lang="de-DE" dirty="0" err="1" smtClean="0"/>
              <a:t>helpful</a:t>
            </a:r>
            <a:r>
              <a:rPr lang="de-DE" dirty="0" smtClean="0"/>
              <a:t> people.</a:t>
            </a:r>
            <a:endParaRPr lang="en-US" dirty="0"/>
          </a:p>
        </p:txBody>
      </p:sp>
      <p:sp>
        <p:nvSpPr>
          <p:cNvPr id="7" name="Content Placeholder 6"/>
          <p:cNvSpPr>
            <a:spLocks noGrp="1"/>
          </p:cNvSpPr>
          <p:nvPr>
            <p:ph sz="quarter" idx="13"/>
          </p:nvPr>
        </p:nvSpPr>
        <p:spPr/>
        <p:txBody>
          <a:bodyPr/>
          <a:lstStyle/>
          <a:p>
            <a:r>
              <a:rPr lang="de-DE" dirty="0" smtClean="0"/>
              <a:t>Some notes as for specific RIRs. </a:t>
            </a:r>
            <a:br>
              <a:rPr lang="de-DE" dirty="0" smtClean="0"/>
            </a:br>
            <a:r>
              <a:rPr lang="de-DE" dirty="0" err="1" smtClean="0"/>
              <a:t>Please</a:t>
            </a:r>
            <a:r>
              <a:rPr lang="de-DE" dirty="0" smtClean="0"/>
              <a:t> note that this is about IPv6 only.</a:t>
            </a:r>
            <a:endParaRPr lang="en-US" dirty="0"/>
          </a:p>
        </p:txBody>
      </p:sp>
      <p:pic>
        <p:nvPicPr>
          <p:cNvPr id="8" name="Picture 7"/>
          <p:cNvPicPr>
            <a:picLocks noChangeAspect="1"/>
          </p:cNvPicPr>
          <p:nvPr/>
        </p:nvPicPr>
        <p:blipFill>
          <a:blip r:embed="rId2"/>
          <a:stretch>
            <a:fillRect/>
          </a:stretch>
        </p:blipFill>
        <p:spPr>
          <a:xfrm>
            <a:off x="778051" y="2579875"/>
            <a:ext cx="2249048" cy="1547116"/>
          </a:xfrm>
          <a:prstGeom prst="rect">
            <a:avLst/>
          </a:prstGeom>
        </p:spPr>
      </p:pic>
      <p:sp>
        <p:nvSpPr>
          <p:cNvPr id="9" name="Date Placeholder 8"/>
          <p:cNvSpPr>
            <a:spLocks noGrp="1"/>
          </p:cNvSpPr>
          <p:nvPr>
            <p:ph type="dt" sz="half" idx="10"/>
          </p:nvPr>
        </p:nvSpPr>
        <p:spPr/>
        <p:txBody>
          <a:bodyPr/>
          <a:lstStyle/>
          <a:p>
            <a:fld id="{84385F05-2AFA-EA4C-83B9-26FCC8B707E5}" type="datetime1">
              <a:rPr lang="en-US" noProof="0" smtClean="0"/>
              <a:t>5/13/2015</a:t>
            </a:fld>
            <a:endParaRPr lang="en-US" noProof="0"/>
          </a:p>
        </p:txBody>
      </p:sp>
      <p:sp>
        <p:nvSpPr>
          <p:cNvPr id="11" name="Slide Number Placeholder 10"/>
          <p:cNvSpPr>
            <a:spLocks noGrp="1"/>
          </p:cNvSpPr>
          <p:nvPr>
            <p:ph type="sldNum" sz="quarter" idx="12"/>
          </p:nvPr>
        </p:nvSpPr>
        <p:spPr/>
        <p:txBody>
          <a:bodyPr/>
          <a:lstStyle/>
          <a:p>
            <a:r>
              <a:rPr lang="en-US" noProof="0" smtClean="0"/>
              <a:t>#</a:t>
            </a:r>
            <a:fld id="{3AA03BFF-C650-864D-B149-8ED8CE831832}" type="slidenum">
              <a:rPr lang="en-US" noProof="0" smtClean="0"/>
              <a:pPr/>
              <a:t>30</a:t>
            </a:fld>
            <a:endParaRPr lang="en-US" noProof="0"/>
          </a:p>
        </p:txBody>
      </p:sp>
    </p:spTree>
    <p:extLst>
      <p:ext uri="{BB962C8B-B14F-4D97-AF65-F5344CB8AC3E}">
        <p14:creationId xmlns:p14="http://schemas.microsoft.com/office/powerpoint/2010/main" val="109477418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dirty="0" smtClean="0"/>
              <a:t>Conclusions</a:t>
            </a:r>
            <a:endParaRPr lang="en-US" dirty="0"/>
          </a:p>
        </p:txBody>
      </p:sp>
      <p:sp>
        <p:nvSpPr>
          <p:cNvPr id="3" name="Content Placeholder 2"/>
          <p:cNvSpPr>
            <a:spLocks noGrp="1"/>
          </p:cNvSpPr>
          <p:nvPr>
            <p:ph idx="1"/>
          </p:nvPr>
        </p:nvSpPr>
        <p:spPr/>
        <p:txBody>
          <a:bodyPr>
            <a:normAutofit fontScale="92500" lnSpcReduction="20000"/>
          </a:bodyPr>
          <a:lstStyle/>
          <a:p>
            <a:r>
              <a:rPr lang="de-DE" dirty="0" smtClean="0"/>
              <a:t>We will probably see a growing amount of </a:t>
            </a:r>
            <a:r>
              <a:rPr lang="de-DE" i="1" dirty="0" smtClean="0"/>
              <a:t>out of region</a:t>
            </a:r>
            <a:r>
              <a:rPr lang="de-DE" dirty="0" smtClean="0"/>
              <a:t> use in the (near) future.</a:t>
            </a:r>
          </a:p>
          <a:p>
            <a:pPr lvl="1"/>
            <a:r>
              <a:rPr lang="de-DE" dirty="0" smtClean="0"/>
              <a:t>For one reason or another.</a:t>
            </a:r>
          </a:p>
          <a:p>
            <a:endParaRPr lang="de-DE" dirty="0"/>
          </a:p>
          <a:p>
            <a:r>
              <a:rPr lang="de-DE" dirty="0" smtClean="0"/>
              <a:t>Questions:</a:t>
            </a:r>
          </a:p>
          <a:p>
            <a:pPr lvl="1"/>
            <a:r>
              <a:rPr lang="de-DE" dirty="0" smtClean="0"/>
              <a:t>Do you consider this a problem?</a:t>
            </a:r>
          </a:p>
          <a:p>
            <a:pPr lvl="1"/>
            <a:r>
              <a:rPr lang="de-DE" dirty="0" smtClean="0"/>
              <a:t>If so, how to tackle it?</a:t>
            </a:r>
            <a:br>
              <a:rPr lang="de-DE" dirty="0" smtClean="0"/>
            </a:br>
            <a:r>
              <a:rPr lang="de-DE" dirty="0" smtClean="0"/>
              <a:t/>
            </a:r>
            <a:br>
              <a:rPr lang="de-DE" dirty="0" smtClean="0"/>
            </a:br>
            <a:r>
              <a:rPr lang="de-DE" dirty="0" smtClean="0"/>
              <a:t>[is APWG the right place to act on this anyway?]</a:t>
            </a:r>
            <a:endParaRPr lang="en-US" dirty="0"/>
          </a:p>
        </p:txBody>
      </p:sp>
      <p:sp>
        <p:nvSpPr>
          <p:cNvPr id="7" name="Content Placeholder 6"/>
          <p:cNvSpPr>
            <a:spLocks noGrp="1"/>
          </p:cNvSpPr>
          <p:nvPr>
            <p:ph sz="quarter" idx="13"/>
          </p:nvPr>
        </p:nvSpPr>
        <p:spPr/>
        <p:txBody>
          <a:bodyPr/>
          <a:lstStyle/>
          <a:p>
            <a:endParaRPr lang="en-US"/>
          </a:p>
        </p:txBody>
      </p:sp>
      <p:sp>
        <p:nvSpPr>
          <p:cNvPr id="8" name="Date Placeholder 7"/>
          <p:cNvSpPr>
            <a:spLocks noGrp="1"/>
          </p:cNvSpPr>
          <p:nvPr>
            <p:ph type="dt" sz="half" idx="10"/>
          </p:nvPr>
        </p:nvSpPr>
        <p:spPr/>
        <p:txBody>
          <a:bodyPr/>
          <a:lstStyle/>
          <a:p>
            <a:fld id="{7E1467C9-026A-9F4C-83FA-7129E0825533}" type="datetime1">
              <a:rPr lang="en-US" noProof="0" smtClean="0"/>
              <a:t>5/13/2015</a:t>
            </a:fld>
            <a:endParaRPr lang="en-US" noProof="0"/>
          </a:p>
        </p:txBody>
      </p:sp>
      <p:sp>
        <p:nvSpPr>
          <p:cNvPr id="10" name="Slide Number Placeholder 9"/>
          <p:cNvSpPr>
            <a:spLocks noGrp="1"/>
          </p:cNvSpPr>
          <p:nvPr>
            <p:ph type="sldNum" sz="quarter" idx="12"/>
          </p:nvPr>
        </p:nvSpPr>
        <p:spPr/>
        <p:txBody>
          <a:bodyPr/>
          <a:lstStyle/>
          <a:p>
            <a:r>
              <a:rPr lang="en-US" noProof="0" smtClean="0"/>
              <a:t>#</a:t>
            </a:r>
            <a:fld id="{3AA03BFF-C650-864D-B149-8ED8CE831832}" type="slidenum">
              <a:rPr lang="en-US" noProof="0" smtClean="0"/>
              <a:pPr/>
              <a:t>31</a:t>
            </a:fld>
            <a:endParaRPr lang="en-US" noProof="0"/>
          </a:p>
        </p:txBody>
      </p:sp>
      <p:pic>
        <p:nvPicPr>
          <p:cNvPr id="11" name="Picture 10" descr="funnel.WM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51960" y="1222717"/>
            <a:ext cx="1413555" cy="3778047"/>
          </a:xfrm>
          <a:prstGeom prst="rect">
            <a:avLst/>
          </a:prstGeom>
        </p:spPr>
      </p:pic>
    </p:spTree>
    <p:extLst>
      <p:ext uri="{BB962C8B-B14F-4D97-AF65-F5344CB8AC3E}">
        <p14:creationId xmlns:p14="http://schemas.microsoft.com/office/powerpoint/2010/main" val="260611212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smtClean="0"/>
              <a:t>There’s never enough time…</a:t>
            </a:r>
            <a:endParaRPr lang="en-US" noProof="0"/>
          </a:p>
        </p:txBody>
      </p:sp>
      <p:pic>
        <p:nvPicPr>
          <p:cNvPr id="8" name="Bild 9" descr="time_hat.png"/>
          <p:cNvPicPr>
            <a:picLocks noChangeAspect="1"/>
          </p:cNvPicPr>
          <p:nvPr/>
        </p:nvPicPr>
        <p:blipFill>
          <a:blip r:embed="rId2" cstate="print"/>
          <a:srcRect/>
          <a:stretch>
            <a:fillRect/>
          </a:stretch>
        </p:blipFill>
        <p:spPr bwMode="auto">
          <a:xfrm>
            <a:off x="2418516" y="1398863"/>
            <a:ext cx="4007530" cy="3600400"/>
          </a:xfrm>
          <a:prstGeom prst="rect">
            <a:avLst/>
          </a:prstGeom>
          <a:noFill/>
          <a:ln w="9525">
            <a:noFill/>
            <a:miter lim="800000"/>
            <a:headEnd/>
            <a:tailEnd/>
          </a:ln>
        </p:spPr>
      </p:pic>
      <p:sp>
        <p:nvSpPr>
          <p:cNvPr id="9" name="Textfeld 6"/>
          <p:cNvSpPr txBox="1">
            <a:spLocks noChangeArrowheads="1"/>
          </p:cNvSpPr>
          <p:nvPr/>
        </p:nvSpPr>
        <p:spPr bwMode="auto">
          <a:xfrm>
            <a:off x="745463" y="1988735"/>
            <a:ext cx="2454518" cy="523220"/>
          </a:xfrm>
          <a:prstGeom prst="rect">
            <a:avLst/>
          </a:prstGeom>
          <a:noFill/>
          <a:ln w="9525">
            <a:noFill/>
            <a:miter lim="800000"/>
            <a:headEnd/>
            <a:tailEnd/>
          </a:ln>
        </p:spPr>
        <p:txBody>
          <a:bodyPr wrap="none">
            <a:spAutoFit/>
          </a:bodyPr>
          <a:lstStyle/>
          <a:p>
            <a:r>
              <a:rPr lang="en-US" sz="2800" b="1" dirty="0">
                <a:latin typeface="DINPro-Black"/>
                <a:cs typeface="DINPro-Black"/>
              </a:rPr>
              <a:t>THANK YOU</a:t>
            </a:r>
            <a:r>
              <a:rPr lang="de-DE" sz="2800" b="1" dirty="0">
                <a:latin typeface="DINPro-Black"/>
                <a:cs typeface="DINPro-Black"/>
              </a:rPr>
              <a:t>…</a:t>
            </a:r>
            <a:endParaRPr lang="en-US" sz="2800" b="1" dirty="0">
              <a:latin typeface="DINPro-Black"/>
              <a:cs typeface="DINPro-Black"/>
            </a:endParaRPr>
          </a:p>
        </p:txBody>
      </p:sp>
      <p:sp>
        <p:nvSpPr>
          <p:cNvPr id="10" name="Textfeld 7"/>
          <p:cNvSpPr txBox="1">
            <a:spLocks noChangeArrowheads="1"/>
          </p:cNvSpPr>
          <p:nvPr/>
        </p:nvSpPr>
        <p:spPr bwMode="auto">
          <a:xfrm>
            <a:off x="5714856" y="1988735"/>
            <a:ext cx="2159741" cy="523220"/>
          </a:xfrm>
          <a:prstGeom prst="rect">
            <a:avLst/>
          </a:prstGeom>
          <a:noFill/>
          <a:ln w="9525">
            <a:noFill/>
            <a:miter lim="800000"/>
            <a:headEnd/>
            <a:tailEnd/>
          </a:ln>
        </p:spPr>
        <p:txBody>
          <a:bodyPr wrap="none">
            <a:spAutoFit/>
          </a:bodyPr>
          <a:lstStyle/>
          <a:p>
            <a:r>
              <a:rPr lang="de-DE" sz="2800" b="1" dirty="0">
                <a:latin typeface="DINPro-Black"/>
                <a:cs typeface="DINPro-Black"/>
              </a:rPr>
              <a:t>...for yours!</a:t>
            </a:r>
            <a:endParaRPr lang="en-US" sz="2800" b="1" dirty="0">
              <a:latin typeface="DINPro-Black"/>
              <a:cs typeface="DINPro-Black"/>
            </a:endParaRPr>
          </a:p>
        </p:txBody>
      </p:sp>
      <p:sp>
        <p:nvSpPr>
          <p:cNvPr id="5" name="Rechteck 4"/>
          <p:cNvSpPr/>
          <p:nvPr/>
        </p:nvSpPr>
        <p:spPr>
          <a:xfrm>
            <a:off x="3017540" y="4301976"/>
            <a:ext cx="720080" cy="504056"/>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6" name="Date Placeholder 5"/>
          <p:cNvSpPr>
            <a:spLocks noGrp="1"/>
          </p:cNvSpPr>
          <p:nvPr>
            <p:ph type="dt" sz="half" idx="10"/>
          </p:nvPr>
        </p:nvSpPr>
        <p:spPr/>
        <p:txBody>
          <a:bodyPr/>
          <a:lstStyle/>
          <a:p>
            <a:fld id="{DEC229D1-E435-7A48-A220-C5B129C9B6AB}" type="datetime1">
              <a:rPr lang="en-US" noProof="0" smtClean="0"/>
              <a:t>5/13/2015</a:t>
            </a:fld>
            <a:endParaRPr lang="en-US" noProof="0"/>
          </a:p>
        </p:txBody>
      </p:sp>
      <p:sp>
        <p:nvSpPr>
          <p:cNvPr id="12" name="Slide Number Placeholder 11"/>
          <p:cNvSpPr>
            <a:spLocks noGrp="1"/>
          </p:cNvSpPr>
          <p:nvPr>
            <p:ph type="sldNum" sz="quarter" idx="12"/>
          </p:nvPr>
        </p:nvSpPr>
        <p:spPr/>
        <p:txBody>
          <a:bodyPr/>
          <a:lstStyle/>
          <a:p>
            <a:r>
              <a:rPr lang="en-US" noProof="0" smtClean="0"/>
              <a:t>#</a:t>
            </a:r>
            <a:fld id="{3AA03BFF-C650-864D-B149-8ED8CE831832}" type="slidenum">
              <a:rPr lang="en-US" noProof="0" smtClean="0"/>
              <a:pPr/>
              <a:t>32</a:t>
            </a:fld>
            <a:endParaRPr lang="en-US" noProof="0"/>
          </a:p>
        </p:txBody>
      </p:sp>
    </p:spTree>
    <p:extLst>
      <p:ext uri="{BB962C8B-B14F-4D97-AF65-F5344CB8AC3E}">
        <p14:creationId xmlns:p14="http://schemas.microsoft.com/office/powerpoint/2010/main" val="40966471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p:cNvSpPr/>
          <p:nvPr/>
        </p:nvSpPr>
        <p:spPr>
          <a:xfrm>
            <a:off x="1581488" y="228921"/>
            <a:ext cx="4566375" cy="213045"/>
          </a:xfrm>
          <a:prstGeom prst="rect">
            <a:avLst/>
          </a:prstGeom>
          <a:solidFill>
            <a:srgbClr val="FF6600">
              <a:alpha val="4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el 1"/>
          <p:cNvSpPr>
            <a:spLocks noGrp="1"/>
          </p:cNvSpPr>
          <p:nvPr>
            <p:ph type="title"/>
          </p:nvPr>
        </p:nvSpPr>
        <p:spPr>
          <a:xfrm>
            <a:off x="114302" y="0"/>
            <a:ext cx="5473698" cy="1476375"/>
          </a:xfrm>
        </p:spPr>
        <p:txBody>
          <a:bodyPr/>
          <a:lstStyle/>
          <a:p>
            <a:r>
              <a:rPr lang="en-US" sz="1800" dirty="0" smtClean="0"/>
              <a:t/>
            </a:r>
            <a:br>
              <a:rPr lang="en-US" sz="1800" dirty="0" smtClean="0"/>
            </a:br>
            <a:r>
              <a:rPr lang="en-US" sz="1800" dirty="0" smtClean="0"/>
              <a:t> </a:t>
            </a:r>
            <a:br>
              <a:rPr lang="en-US" sz="1800" dirty="0" smtClean="0"/>
            </a:br>
            <a:r>
              <a:rPr lang="en-US" sz="1800" dirty="0"/>
              <a:t>	</a:t>
            </a:r>
            <a:r>
              <a:rPr lang="en-US" sz="1800" dirty="0" smtClean="0"/>
              <a:t>				March, 14-18 2016</a:t>
            </a:r>
            <a:br>
              <a:rPr lang="en-US" sz="1800" dirty="0" smtClean="0"/>
            </a:br>
            <a:r>
              <a:rPr lang="en-US" sz="1800" dirty="0"/>
              <a:t>	</a:t>
            </a:r>
            <a:r>
              <a:rPr lang="en-US" sz="1800" dirty="0" smtClean="0"/>
              <a:t>				Heidelberg, Germany</a:t>
            </a:r>
            <a:br>
              <a:rPr lang="en-US" sz="1800" dirty="0" smtClean="0"/>
            </a:br>
            <a:r>
              <a:rPr lang="en-US" sz="1800" dirty="0"/>
              <a:t>	</a:t>
            </a:r>
            <a:r>
              <a:rPr lang="en-US" sz="1800" dirty="0" smtClean="0"/>
              <a:t>				Make the world a safer place.</a:t>
            </a:r>
            <a:endParaRPr lang="en-US" sz="1800" dirty="0"/>
          </a:p>
        </p:txBody>
      </p:sp>
      <p:pic>
        <p:nvPicPr>
          <p:cNvPr id="3" name="Picture 2" descr="Troopers13_008.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706456" y="1691494"/>
            <a:ext cx="4048110" cy="2700848"/>
          </a:xfrm>
          <a:prstGeom prst="rect">
            <a:avLst/>
          </a:prstGeom>
        </p:spPr>
      </p:pic>
      <p:pic>
        <p:nvPicPr>
          <p:cNvPr id="4" name="Picture 3" descr="Troopers13_121.jp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117494" y="1691494"/>
            <a:ext cx="2834239" cy="2700848"/>
          </a:xfrm>
          <a:prstGeom prst="rect">
            <a:avLst/>
          </a:prstGeom>
        </p:spPr>
      </p:pic>
      <p:pic>
        <p:nvPicPr>
          <p:cNvPr id="5" name="Picture 4" descr="Troopers13_156.jpg"/>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0" y="1691495"/>
            <a:ext cx="1358188" cy="2700848"/>
          </a:xfrm>
          <a:prstGeom prst="rect">
            <a:avLst/>
          </a:prstGeom>
        </p:spPr>
      </p:pic>
      <p:pic>
        <p:nvPicPr>
          <p:cNvPr id="10" name="Picture 9" descr="Troopers13_185.jp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6938220" y="1691495"/>
            <a:ext cx="2205780" cy="3306090"/>
          </a:xfrm>
          <a:prstGeom prst="rect">
            <a:avLst/>
          </a:prstGeom>
        </p:spPr>
      </p:pic>
      <p:cxnSp>
        <p:nvCxnSpPr>
          <p:cNvPr id="12" name="Straight Connector 11"/>
          <p:cNvCxnSpPr/>
          <p:nvPr/>
        </p:nvCxnSpPr>
        <p:spPr>
          <a:xfrm>
            <a:off x="-342900" y="4424338"/>
            <a:ext cx="7293820" cy="0"/>
          </a:xfrm>
          <a:prstGeom prst="line">
            <a:avLst/>
          </a:prstGeom>
          <a:ln w="76200" cmpd="sng">
            <a:solidFill>
              <a:srgbClr val="FF6600"/>
            </a:solidFill>
          </a:ln>
          <a:effectLst/>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114302" y="4567594"/>
            <a:ext cx="6853158" cy="330860"/>
          </a:xfrm>
          <a:prstGeom prst="rect">
            <a:avLst/>
          </a:prstGeom>
          <a:noFill/>
        </p:spPr>
        <p:txBody>
          <a:bodyPr wrap="none" rtlCol="0">
            <a:spAutoFit/>
          </a:bodyPr>
          <a:lstStyle/>
          <a:p>
            <a:r>
              <a:rPr lang="en-US" sz="1550" b="1" cap="all" dirty="0" smtClean="0">
                <a:latin typeface="DINPro-Regular"/>
                <a:cs typeface="DINPro-Regular"/>
              </a:rPr>
              <a:t>More Info, Extensive Archive &amp; Registration @ </a:t>
            </a:r>
            <a:r>
              <a:rPr lang="en-US" sz="1550" cap="all" dirty="0" err="1" smtClean="0">
                <a:latin typeface="DINPro-Regular"/>
                <a:cs typeface="DINPro-Regular"/>
              </a:rPr>
              <a:t>www.troopers.de</a:t>
            </a:r>
            <a:endParaRPr lang="en-US" sz="1550" cap="all" dirty="0" smtClean="0">
              <a:latin typeface="DINPro-Regular"/>
              <a:cs typeface="DINPro-Regular"/>
            </a:endParaRPr>
          </a:p>
        </p:txBody>
      </p:sp>
      <p:sp>
        <p:nvSpPr>
          <p:cNvPr id="18" name="TextBox 17"/>
          <p:cNvSpPr txBox="1"/>
          <p:nvPr/>
        </p:nvSpPr>
        <p:spPr>
          <a:xfrm>
            <a:off x="1518533" y="140147"/>
            <a:ext cx="4755143" cy="369332"/>
          </a:xfrm>
          <a:prstGeom prst="rect">
            <a:avLst/>
          </a:prstGeom>
          <a:noFill/>
        </p:spPr>
        <p:txBody>
          <a:bodyPr wrap="none" rtlCol="0">
            <a:spAutoFit/>
          </a:bodyPr>
          <a:lstStyle/>
          <a:p>
            <a:r>
              <a:rPr lang="en-US" dirty="0" smtClean="0">
                <a:latin typeface="DINPro-Light"/>
                <a:cs typeface="DINPro-Light"/>
              </a:rPr>
              <a:t>Guys, we would love to see you in Heidelberg!</a:t>
            </a:r>
          </a:p>
        </p:txBody>
      </p:sp>
      <p:pic>
        <p:nvPicPr>
          <p:cNvPr id="6" name="Picture 5"/>
          <p:cNvPicPr>
            <a:picLocks noChangeAspect="1"/>
          </p:cNvPicPr>
          <p:nvPr/>
        </p:nvPicPr>
        <p:blipFill>
          <a:blip r:embed="rId6"/>
          <a:stretch>
            <a:fillRect/>
          </a:stretch>
        </p:blipFill>
        <p:spPr>
          <a:xfrm>
            <a:off x="6257863" y="1062873"/>
            <a:ext cx="943431" cy="767004"/>
          </a:xfrm>
          <a:prstGeom prst="rect">
            <a:avLst/>
          </a:prstGeom>
        </p:spPr>
      </p:pic>
      <p:sp>
        <p:nvSpPr>
          <p:cNvPr id="15" name="TextBox 14"/>
          <p:cNvSpPr txBox="1"/>
          <p:nvPr/>
        </p:nvSpPr>
        <p:spPr>
          <a:xfrm>
            <a:off x="7129673" y="1109490"/>
            <a:ext cx="2018501" cy="584776"/>
          </a:xfrm>
          <a:prstGeom prst="rect">
            <a:avLst/>
          </a:prstGeom>
          <a:noFill/>
        </p:spPr>
        <p:txBody>
          <a:bodyPr wrap="none" rtlCol="0">
            <a:spAutoFit/>
          </a:bodyPr>
          <a:lstStyle/>
          <a:p>
            <a:r>
              <a:rPr lang="en-US" sz="1600" b="1" dirty="0" smtClean="0">
                <a:latin typeface="DINPro-Regular"/>
                <a:cs typeface="DINPro-Regular"/>
                <a:sym typeface="Wingdings"/>
              </a:rPr>
              <a:t>FOLLOW THE NEWS</a:t>
            </a:r>
            <a:br>
              <a:rPr lang="en-US" sz="1600" b="1" dirty="0" smtClean="0">
                <a:latin typeface="DINPro-Regular"/>
                <a:cs typeface="DINPro-Regular"/>
                <a:sym typeface="Wingdings"/>
              </a:rPr>
            </a:br>
            <a:r>
              <a:rPr lang="en-US" sz="1600" b="1" dirty="0" smtClean="0">
                <a:latin typeface="DINPro-Black"/>
                <a:cs typeface="DINPro-Black"/>
                <a:sym typeface="Wingdings"/>
              </a:rPr>
              <a:t>@</a:t>
            </a:r>
            <a:r>
              <a:rPr lang="en-US" sz="1600" b="1" dirty="0" err="1" smtClean="0">
                <a:latin typeface="DINPro-Black"/>
                <a:cs typeface="DINPro-Black"/>
                <a:sym typeface="Wingdings"/>
              </a:rPr>
              <a:t>WEareTROOPERS</a:t>
            </a:r>
            <a:endParaRPr lang="en-US" dirty="0" smtClean="0">
              <a:latin typeface="DINPro-Black"/>
              <a:cs typeface="DINPro-Black"/>
            </a:endParaRPr>
          </a:p>
        </p:txBody>
      </p:sp>
      <p:sp>
        <p:nvSpPr>
          <p:cNvPr id="8" name="Date Placeholder 7"/>
          <p:cNvSpPr>
            <a:spLocks noGrp="1"/>
          </p:cNvSpPr>
          <p:nvPr>
            <p:ph type="dt" sz="half" idx="10"/>
          </p:nvPr>
        </p:nvSpPr>
        <p:spPr/>
        <p:txBody>
          <a:bodyPr/>
          <a:lstStyle/>
          <a:p>
            <a:fld id="{62A42F81-1262-7042-8096-C84162987F60}" type="datetime1">
              <a:rPr lang="en-US" noProof="0" smtClean="0"/>
              <a:t>5/13/2015</a:t>
            </a:fld>
            <a:endParaRPr lang="en-US" noProof="0"/>
          </a:p>
        </p:txBody>
      </p:sp>
      <p:sp>
        <p:nvSpPr>
          <p:cNvPr id="16" name="Slide Number Placeholder 15"/>
          <p:cNvSpPr>
            <a:spLocks noGrp="1"/>
          </p:cNvSpPr>
          <p:nvPr>
            <p:ph type="sldNum" sz="quarter" idx="12"/>
          </p:nvPr>
        </p:nvSpPr>
        <p:spPr/>
        <p:txBody>
          <a:bodyPr/>
          <a:lstStyle/>
          <a:p>
            <a:r>
              <a:rPr lang="en-US" noProof="0" smtClean="0"/>
              <a:t>#</a:t>
            </a:r>
            <a:fld id="{3AA03BFF-C650-864D-B149-8ED8CE831832}" type="slidenum">
              <a:rPr lang="en-US" noProof="0" smtClean="0"/>
              <a:pPr/>
              <a:t>33</a:t>
            </a:fld>
            <a:endParaRPr lang="en-US" noProof="0"/>
          </a:p>
        </p:txBody>
      </p:sp>
      <p:pic>
        <p:nvPicPr>
          <p:cNvPr id="20" name="Picture 19"/>
          <p:cNvPicPr>
            <a:picLocks noChangeAspect="1"/>
          </p:cNvPicPr>
          <p:nvPr/>
        </p:nvPicPr>
        <p:blipFill>
          <a:blip r:embed="rId7"/>
          <a:stretch>
            <a:fillRect/>
          </a:stretch>
        </p:blipFill>
        <p:spPr>
          <a:xfrm>
            <a:off x="121104" y="49600"/>
            <a:ext cx="1150495" cy="1352824"/>
          </a:xfrm>
          <a:prstGeom prst="rect">
            <a:avLst/>
          </a:prstGeom>
        </p:spPr>
      </p:pic>
    </p:spTree>
    <p:extLst>
      <p:ext uri="{BB962C8B-B14F-4D97-AF65-F5344CB8AC3E}">
        <p14:creationId xmlns:p14="http://schemas.microsoft.com/office/powerpoint/2010/main" val="120257057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1"/>
          <p:cNvSpPr>
            <a:spLocks noGrp="1" noChangeArrowheads="1"/>
          </p:cNvSpPr>
          <p:nvPr>
            <p:ph type="title"/>
          </p:nvPr>
        </p:nvSpPr>
        <p:spPr>
          <a:ln/>
        </p:spPr>
        <p:txBody>
          <a:bodyPr tIns="31431"/>
          <a:lstStyle/>
          <a:p>
            <a:pPr>
              <a:tabLst>
                <a:tab pos="363858" algn="l"/>
                <a:tab pos="727715" algn="l"/>
                <a:tab pos="1091574" algn="l"/>
                <a:tab pos="1455431" algn="l"/>
                <a:tab pos="1819289" algn="l"/>
                <a:tab pos="2183146" algn="l"/>
                <a:tab pos="2547004" algn="l"/>
                <a:tab pos="2910862" algn="l"/>
                <a:tab pos="3274720" algn="l"/>
                <a:tab pos="3638577" algn="l"/>
                <a:tab pos="4002435" algn="l"/>
                <a:tab pos="4366292" algn="l"/>
                <a:tab pos="4730150" algn="l"/>
                <a:tab pos="5094008" algn="l"/>
                <a:tab pos="5457866" algn="l"/>
                <a:tab pos="5821723" algn="l"/>
                <a:tab pos="6185581" algn="l"/>
                <a:tab pos="6549439" algn="l"/>
                <a:tab pos="6913297" algn="l"/>
                <a:tab pos="7277154" algn="l"/>
              </a:tabLst>
            </a:pPr>
            <a:r>
              <a:rPr lang="en-GB"/>
              <a:t>Questions?</a:t>
            </a:r>
          </a:p>
        </p:txBody>
      </p:sp>
      <p:sp>
        <p:nvSpPr>
          <p:cNvPr id="46082" name="Rectangle 2"/>
          <p:cNvSpPr>
            <a:spLocks noGrp="1" noChangeArrowheads="1"/>
          </p:cNvSpPr>
          <p:nvPr>
            <p:ph idx="1"/>
          </p:nvPr>
        </p:nvSpPr>
        <p:spPr>
          <a:xfrm>
            <a:off x="3575050" y="1202717"/>
            <a:ext cx="5266611" cy="3778048"/>
          </a:xfrm>
          <a:ln/>
        </p:spPr>
        <p:txBody>
          <a:bodyPr>
            <a:normAutofit lnSpcReduction="10000"/>
          </a:bodyPr>
          <a:lstStyle/>
          <a:p>
            <a:pPr marL="430329" indent="-342900">
              <a:buSzPct val="75000"/>
              <a:tabLst>
                <a:tab pos="363858" algn="l"/>
                <a:tab pos="727715" algn="l"/>
                <a:tab pos="1091574" algn="l"/>
                <a:tab pos="1455431" algn="l"/>
                <a:tab pos="1819289" algn="l"/>
                <a:tab pos="2183146" algn="l"/>
                <a:tab pos="2547004" algn="l"/>
                <a:tab pos="2910862" algn="l"/>
                <a:tab pos="3274720" algn="l"/>
                <a:tab pos="3638577" algn="l"/>
                <a:tab pos="4002435" algn="l"/>
                <a:tab pos="4366292" algn="l"/>
                <a:tab pos="4730150" algn="l"/>
                <a:tab pos="5094008" algn="l"/>
                <a:tab pos="5457866" algn="l"/>
                <a:tab pos="5821723" algn="l"/>
                <a:tab pos="6185581" algn="l"/>
                <a:tab pos="6549439" algn="l"/>
                <a:tab pos="6913297" algn="l"/>
                <a:tab pos="7277154" algn="l"/>
              </a:tabLst>
            </a:pPr>
            <a:endParaRPr lang="en-GB" dirty="0" smtClean="0"/>
          </a:p>
          <a:p>
            <a:pPr marL="430329" indent="-342900">
              <a:buSzPct val="75000"/>
              <a:tabLst>
                <a:tab pos="363858" algn="l"/>
                <a:tab pos="727715" algn="l"/>
                <a:tab pos="1091574" algn="l"/>
                <a:tab pos="1455431" algn="l"/>
                <a:tab pos="1819289" algn="l"/>
                <a:tab pos="2183146" algn="l"/>
                <a:tab pos="2547004" algn="l"/>
                <a:tab pos="2910862" algn="l"/>
                <a:tab pos="3274720" algn="l"/>
                <a:tab pos="3638577" algn="l"/>
                <a:tab pos="4002435" algn="l"/>
                <a:tab pos="4366292" algn="l"/>
                <a:tab pos="4730150" algn="l"/>
                <a:tab pos="5094008" algn="l"/>
                <a:tab pos="5457866" algn="l"/>
                <a:tab pos="5821723" algn="l"/>
                <a:tab pos="6185581" algn="l"/>
                <a:tab pos="6549439" algn="l"/>
                <a:tab pos="6913297" algn="l"/>
                <a:tab pos="7277154" algn="l"/>
              </a:tabLst>
            </a:pPr>
            <a:r>
              <a:rPr lang="en-GB" dirty="0" smtClean="0"/>
              <a:t>You </a:t>
            </a:r>
            <a:r>
              <a:rPr lang="en-GB" dirty="0"/>
              <a:t>can reach us </a:t>
            </a:r>
            <a:r>
              <a:rPr lang="en-GB" dirty="0" smtClean="0"/>
              <a:t>at:</a:t>
            </a:r>
          </a:p>
          <a:p>
            <a:pPr marL="790329" lvl="1" indent="-342900">
              <a:buSzPct val="75000"/>
              <a:tabLst>
                <a:tab pos="363858" algn="l"/>
                <a:tab pos="727715" algn="l"/>
                <a:tab pos="1091574" algn="l"/>
                <a:tab pos="1455431" algn="l"/>
                <a:tab pos="1819289" algn="l"/>
                <a:tab pos="2183146" algn="l"/>
                <a:tab pos="2547004" algn="l"/>
                <a:tab pos="2910862" algn="l"/>
                <a:tab pos="3274720" algn="l"/>
                <a:tab pos="3638577" algn="l"/>
                <a:tab pos="4002435" algn="l"/>
                <a:tab pos="4366292" algn="l"/>
                <a:tab pos="4730150" algn="l"/>
                <a:tab pos="5094008" algn="l"/>
                <a:tab pos="5457866" algn="l"/>
                <a:tab pos="5821723" algn="l"/>
                <a:tab pos="6185581" algn="l"/>
                <a:tab pos="6549439" algn="l"/>
                <a:tab pos="6913297" algn="l"/>
                <a:tab pos="7277154" algn="l"/>
              </a:tabLst>
            </a:pPr>
            <a:r>
              <a:rPr lang="en-GB" dirty="0" smtClean="0">
                <a:hlinkClick r:id="rId3"/>
              </a:rPr>
              <a:t>erey@ernw.de</a:t>
            </a:r>
            <a:r>
              <a:rPr lang="en-GB" dirty="0" smtClean="0"/>
              <a:t>, </a:t>
            </a:r>
            <a:r>
              <a:rPr lang="en-GB" dirty="0" smtClean="0">
                <a:hlinkClick r:id="rId4"/>
              </a:rPr>
              <a:t>www.ernw.de</a:t>
            </a:r>
            <a:endParaRPr lang="en-GB" dirty="0" smtClean="0"/>
          </a:p>
          <a:p>
            <a:pPr marL="790329" lvl="1" indent="-342900">
              <a:buSzPct val="75000"/>
              <a:tabLst>
                <a:tab pos="363858" algn="l"/>
                <a:tab pos="727715" algn="l"/>
                <a:tab pos="1091574" algn="l"/>
                <a:tab pos="1455431" algn="l"/>
                <a:tab pos="1819289" algn="l"/>
                <a:tab pos="2183146" algn="l"/>
                <a:tab pos="2547004" algn="l"/>
                <a:tab pos="2910862" algn="l"/>
                <a:tab pos="3274720" algn="l"/>
                <a:tab pos="3638577" algn="l"/>
                <a:tab pos="4002435" algn="l"/>
                <a:tab pos="4366292" algn="l"/>
                <a:tab pos="4730150" algn="l"/>
                <a:tab pos="5094008" algn="l"/>
                <a:tab pos="5457866" algn="l"/>
                <a:tab pos="5821723" algn="l"/>
                <a:tab pos="6185581" algn="l"/>
                <a:tab pos="6549439" algn="l"/>
                <a:tab pos="6913297" algn="l"/>
                <a:tab pos="7277154" algn="l"/>
              </a:tabLst>
            </a:pPr>
            <a:r>
              <a:rPr lang="en-GB" dirty="0" smtClean="0">
                <a:hlinkClick r:id="rId5"/>
              </a:rPr>
              <a:t>cwerny@ernw.de</a:t>
            </a:r>
            <a:r>
              <a:rPr lang="en-GB" dirty="0" smtClean="0"/>
              <a:t>, </a:t>
            </a:r>
            <a:r>
              <a:rPr lang="en-GB" dirty="0" smtClean="0">
                <a:hlinkClick r:id="rId4"/>
              </a:rPr>
              <a:t>www.ernw.de</a:t>
            </a:r>
            <a:r>
              <a:rPr lang="en-GB" dirty="0" smtClean="0"/>
              <a:t/>
            </a:r>
            <a:br>
              <a:rPr lang="en-GB" dirty="0" smtClean="0"/>
            </a:br>
            <a:endParaRPr lang="en-GB" dirty="0" smtClean="0"/>
          </a:p>
          <a:p>
            <a:pPr marL="430329" indent="-342900">
              <a:buSzPct val="75000"/>
              <a:tabLst>
                <a:tab pos="363858" algn="l"/>
                <a:tab pos="727715" algn="l"/>
                <a:tab pos="1091574" algn="l"/>
                <a:tab pos="1455431" algn="l"/>
                <a:tab pos="1819289" algn="l"/>
                <a:tab pos="2183146" algn="l"/>
                <a:tab pos="2547004" algn="l"/>
                <a:tab pos="2910862" algn="l"/>
                <a:tab pos="3274720" algn="l"/>
                <a:tab pos="3638577" algn="l"/>
                <a:tab pos="4002435" algn="l"/>
                <a:tab pos="4366292" algn="l"/>
                <a:tab pos="4730150" algn="l"/>
                <a:tab pos="5094008" algn="l"/>
                <a:tab pos="5457866" algn="l"/>
                <a:tab pos="5821723" algn="l"/>
                <a:tab pos="6185581" algn="l"/>
                <a:tab pos="6549439" algn="l"/>
                <a:tab pos="6913297" algn="l"/>
                <a:tab pos="7277154" algn="l"/>
              </a:tabLst>
            </a:pPr>
            <a:r>
              <a:rPr lang="en-GB" dirty="0" smtClean="0"/>
              <a:t>Our blog:</a:t>
            </a:r>
          </a:p>
          <a:p>
            <a:pPr marL="790329" lvl="1" indent="-342900">
              <a:buSzPct val="75000"/>
              <a:tabLst>
                <a:tab pos="363858" algn="l"/>
                <a:tab pos="727715" algn="l"/>
                <a:tab pos="1091574" algn="l"/>
                <a:tab pos="1455431" algn="l"/>
                <a:tab pos="1819289" algn="l"/>
                <a:tab pos="2183146" algn="l"/>
                <a:tab pos="2547004" algn="l"/>
                <a:tab pos="2910862" algn="l"/>
                <a:tab pos="3274720" algn="l"/>
                <a:tab pos="3638577" algn="l"/>
                <a:tab pos="4002435" algn="l"/>
                <a:tab pos="4366292" algn="l"/>
                <a:tab pos="4730150" algn="l"/>
                <a:tab pos="5094008" algn="l"/>
                <a:tab pos="5457866" algn="l"/>
                <a:tab pos="5821723" algn="l"/>
                <a:tab pos="6185581" algn="l"/>
                <a:tab pos="6549439" algn="l"/>
                <a:tab pos="6913297" algn="l"/>
                <a:tab pos="7277154" algn="l"/>
              </a:tabLst>
            </a:pPr>
            <a:r>
              <a:rPr lang="en-GB" dirty="0">
                <a:hlinkClick r:id="rId6"/>
              </a:rPr>
              <a:t>www.insinuator.net</a:t>
            </a:r>
            <a:endParaRPr lang="en-GB" dirty="0"/>
          </a:p>
          <a:p>
            <a:pPr marL="87429" indent="0">
              <a:buSzPct val="75000"/>
              <a:buNone/>
              <a:tabLst>
                <a:tab pos="363858" algn="l"/>
                <a:tab pos="727715" algn="l"/>
                <a:tab pos="1091574" algn="l"/>
                <a:tab pos="1455431" algn="l"/>
                <a:tab pos="1819289" algn="l"/>
                <a:tab pos="2183146" algn="l"/>
                <a:tab pos="2547004" algn="l"/>
                <a:tab pos="2910862" algn="l"/>
                <a:tab pos="3274720" algn="l"/>
                <a:tab pos="3638577" algn="l"/>
                <a:tab pos="4002435" algn="l"/>
                <a:tab pos="4366292" algn="l"/>
                <a:tab pos="4730150" algn="l"/>
                <a:tab pos="5094008" algn="l"/>
                <a:tab pos="5457866" algn="l"/>
                <a:tab pos="5821723" algn="l"/>
                <a:tab pos="6185581" algn="l"/>
                <a:tab pos="6549439" algn="l"/>
                <a:tab pos="6913297" algn="l"/>
                <a:tab pos="7277154" algn="l"/>
              </a:tabLst>
            </a:pPr>
            <a:endParaRPr lang="en-GB" dirty="0" smtClean="0"/>
          </a:p>
          <a:p>
            <a:pPr marL="430329" indent="-342900">
              <a:buSzPct val="75000"/>
              <a:tabLst>
                <a:tab pos="363858" algn="l"/>
                <a:tab pos="727715" algn="l"/>
                <a:tab pos="1091574" algn="l"/>
                <a:tab pos="1455431" algn="l"/>
                <a:tab pos="1819289" algn="l"/>
                <a:tab pos="2183146" algn="l"/>
                <a:tab pos="2547004" algn="l"/>
                <a:tab pos="2910862" algn="l"/>
                <a:tab pos="3274720" algn="l"/>
                <a:tab pos="3638577" algn="l"/>
                <a:tab pos="4002435" algn="l"/>
                <a:tab pos="4366292" algn="l"/>
                <a:tab pos="4730150" algn="l"/>
                <a:tab pos="5094008" algn="l"/>
                <a:tab pos="5457866" algn="l"/>
                <a:tab pos="5821723" algn="l"/>
                <a:tab pos="6185581" algn="l"/>
                <a:tab pos="6549439" algn="l"/>
                <a:tab pos="6913297" algn="l"/>
                <a:tab pos="7277154" algn="l"/>
              </a:tabLst>
            </a:pPr>
            <a:r>
              <a:rPr lang="en-GB" dirty="0" smtClean="0"/>
              <a:t>Follow me at: </a:t>
            </a:r>
          </a:p>
          <a:p>
            <a:pPr marL="790329" lvl="1" indent="-342900">
              <a:buSzPct val="75000"/>
              <a:tabLst>
                <a:tab pos="363858" algn="l"/>
                <a:tab pos="727715" algn="l"/>
                <a:tab pos="1091574" algn="l"/>
                <a:tab pos="1455431" algn="l"/>
                <a:tab pos="1819289" algn="l"/>
                <a:tab pos="2183146" algn="l"/>
                <a:tab pos="2547004" algn="l"/>
                <a:tab pos="2910862" algn="l"/>
                <a:tab pos="3274720" algn="l"/>
                <a:tab pos="3638577" algn="l"/>
                <a:tab pos="4002435" algn="l"/>
                <a:tab pos="4366292" algn="l"/>
                <a:tab pos="4730150" algn="l"/>
                <a:tab pos="5094008" algn="l"/>
                <a:tab pos="5457866" algn="l"/>
                <a:tab pos="5821723" algn="l"/>
                <a:tab pos="6185581" algn="l"/>
                <a:tab pos="6549439" algn="l"/>
                <a:tab pos="6913297" algn="l"/>
                <a:tab pos="7277154" algn="l"/>
              </a:tabLst>
            </a:pPr>
            <a:r>
              <a:rPr lang="en-GB" dirty="0" smtClean="0">
                <a:hlinkClick r:id="rId7"/>
              </a:rPr>
              <a:t>@</a:t>
            </a:r>
            <a:r>
              <a:rPr lang="en-GB" dirty="0" err="1" smtClean="0">
                <a:hlinkClick r:id="rId7"/>
              </a:rPr>
              <a:t>Enno_Insinuator</a:t>
            </a:r>
            <a:endParaRPr lang="en-GB" dirty="0"/>
          </a:p>
        </p:txBody>
      </p:sp>
      <p:pic>
        <p:nvPicPr>
          <p:cNvPr id="5" name="Content Placeholder 4"/>
          <p:cNvPicPr>
            <a:picLocks noGrp="1" noChangeAspect="1"/>
          </p:cNvPicPr>
          <p:nvPr>
            <p:ph sz="quarter" idx="13"/>
          </p:nvPr>
        </p:nvPicPr>
        <p:blipFill>
          <a:blip r:embed="rId8"/>
          <a:srcRect l="1757" r="1757"/>
          <a:stretch>
            <a:fillRect/>
          </a:stretch>
        </p:blipFill>
        <p:spPr>
          <a:xfrm rot="2700000">
            <a:off x="5455436" y="3032956"/>
            <a:ext cx="326356" cy="338238"/>
          </a:xfrm>
        </p:spPr>
      </p:pic>
      <p:pic>
        <p:nvPicPr>
          <p:cNvPr id="46083" name="Picture 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0" y="2060970"/>
            <a:ext cx="3465513" cy="2533255"/>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4"/>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pic>
        <p:nvPicPr>
          <p:cNvPr id="8" name="Bild 11"/>
          <p:cNvPicPr>
            <a:picLocks noChangeAspect="1"/>
          </p:cNvPicPr>
          <p:nvPr/>
        </p:nvPicPr>
        <p:blipFill>
          <a:blip r:embed="rId10"/>
          <a:stretch>
            <a:fillRect/>
          </a:stretch>
        </p:blipFill>
        <p:spPr>
          <a:xfrm flipH="1">
            <a:off x="5933587" y="4027744"/>
            <a:ext cx="585170" cy="585170"/>
          </a:xfrm>
          <a:prstGeom prst="rect">
            <a:avLst/>
          </a:prstGeom>
        </p:spPr>
      </p:pic>
      <p:pic>
        <p:nvPicPr>
          <p:cNvPr id="9" name="Picture 8" descr="mail_icon.png"/>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1446540">
            <a:off x="6910264" y="1653938"/>
            <a:ext cx="413731" cy="306663"/>
          </a:xfrm>
          <a:prstGeom prst="rect">
            <a:avLst/>
          </a:prstGeom>
        </p:spPr>
      </p:pic>
      <p:sp>
        <p:nvSpPr>
          <p:cNvPr id="2" name="Date Placeholder 1"/>
          <p:cNvSpPr>
            <a:spLocks noGrp="1"/>
          </p:cNvSpPr>
          <p:nvPr>
            <p:ph type="dt" sz="half" idx="10"/>
          </p:nvPr>
        </p:nvSpPr>
        <p:spPr/>
        <p:txBody>
          <a:bodyPr/>
          <a:lstStyle/>
          <a:p>
            <a:fld id="{42E6A157-E9E0-CE4B-B43C-E11FF250C8F0}" type="datetime1">
              <a:rPr lang="en-US" noProof="0" smtClean="0"/>
              <a:t>5/13/2015</a:t>
            </a:fld>
            <a:endParaRPr lang="en-US" noProof="0"/>
          </a:p>
        </p:txBody>
      </p:sp>
      <p:sp>
        <p:nvSpPr>
          <p:cNvPr id="3" name="Slide Number Placeholder 2"/>
          <p:cNvSpPr>
            <a:spLocks noGrp="1"/>
          </p:cNvSpPr>
          <p:nvPr>
            <p:ph type="sldNum" sz="quarter" idx="12"/>
          </p:nvPr>
        </p:nvSpPr>
        <p:spPr/>
        <p:txBody>
          <a:bodyPr/>
          <a:lstStyle/>
          <a:p>
            <a:r>
              <a:rPr lang="en-US" noProof="0" smtClean="0"/>
              <a:t>#</a:t>
            </a:r>
            <a:fld id="{3AA03BFF-C650-864D-B149-8ED8CE831832}" type="slidenum">
              <a:rPr lang="en-US" noProof="0" smtClean="0"/>
              <a:pPr/>
              <a:t>34</a:t>
            </a:fld>
            <a:endParaRPr lang="en-US" noProof="0"/>
          </a:p>
        </p:txBody>
      </p:sp>
    </p:spTree>
    <p:extLst>
      <p:ext uri="{BB962C8B-B14F-4D97-AF65-F5344CB8AC3E}">
        <p14:creationId xmlns:p14="http://schemas.microsoft.com/office/powerpoint/2010/main" val="146244860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dirty="0" smtClean="0"/>
              <a:t>Assumptions</a:t>
            </a:r>
            <a:endParaRPr lang="en-US" dirty="0"/>
          </a:p>
        </p:txBody>
      </p:sp>
      <p:sp>
        <p:nvSpPr>
          <p:cNvPr id="3" name="Content Placeholder 2"/>
          <p:cNvSpPr>
            <a:spLocks noGrp="1"/>
          </p:cNvSpPr>
          <p:nvPr>
            <p:ph idx="1"/>
          </p:nvPr>
        </p:nvSpPr>
        <p:spPr>
          <a:xfrm>
            <a:off x="3575050" y="1202717"/>
            <a:ext cx="5430803" cy="3391507"/>
          </a:xfrm>
        </p:spPr>
        <p:txBody>
          <a:bodyPr>
            <a:normAutofit fontScale="85000" lnSpcReduction="10000"/>
          </a:bodyPr>
          <a:lstStyle/>
          <a:p>
            <a:r>
              <a:rPr lang="de-DE" dirty="0" smtClean="0"/>
              <a:t>Meanwhile there's two main types of LIRs</a:t>
            </a:r>
          </a:p>
          <a:p>
            <a:pPr lvl="1"/>
            <a:r>
              <a:rPr lang="de-DE" dirty="0" smtClean="0"/>
              <a:t>"ISP LIRs" &amp; "Enterprise LIRs"</a:t>
            </a:r>
          </a:p>
          <a:p>
            <a:pPr lvl="1"/>
            <a:endParaRPr lang="de-DE" dirty="0" smtClean="0"/>
          </a:p>
          <a:p>
            <a:r>
              <a:rPr lang="de-DE" dirty="0" smtClean="0"/>
              <a:t>In general those have very different networks and, subsequently, requirements.</a:t>
            </a:r>
          </a:p>
          <a:p>
            <a:endParaRPr lang="de-DE" dirty="0"/>
          </a:p>
          <a:p>
            <a:r>
              <a:rPr lang="de-DE" dirty="0" smtClean="0"/>
              <a:t>I myself am mostly involved in enterprise space.</a:t>
            </a:r>
          </a:p>
          <a:p>
            <a:pPr lvl="1"/>
            <a:r>
              <a:rPr lang="de-DE" dirty="0" smtClean="0"/>
              <a:t>This might have an impact on my perspective.</a:t>
            </a:r>
          </a:p>
        </p:txBody>
      </p:sp>
      <p:sp>
        <p:nvSpPr>
          <p:cNvPr id="7" name="Content Placeholder 6"/>
          <p:cNvSpPr>
            <a:spLocks noGrp="1"/>
          </p:cNvSpPr>
          <p:nvPr>
            <p:ph sz="quarter" idx="13"/>
          </p:nvPr>
        </p:nvSpPr>
        <p:spPr/>
        <p:txBody>
          <a:bodyPr/>
          <a:lstStyle/>
          <a:p>
            <a:r>
              <a:rPr lang="de-DE" dirty="0" smtClean="0"/>
              <a:t>Plus a Disclaimer</a:t>
            </a:r>
            <a:endParaRPr lang="en-US" dirty="0"/>
          </a:p>
        </p:txBody>
      </p:sp>
      <p:pic>
        <p:nvPicPr>
          <p:cNvPr id="8" name="Picture 7"/>
          <p:cNvPicPr>
            <a:picLocks noChangeAspect="1"/>
          </p:cNvPicPr>
          <p:nvPr/>
        </p:nvPicPr>
        <p:blipFill>
          <a:blip r:embed="rId2"/>
          <a:stretch>
            <a:fillRect/>
          </a:stretch>
        </p:blipFill>
        <p:spPr>
          <a:xfrm>
            <a:off x="184372" y="2027308"/>
            <a:ext cx="2406428" cy="2961757"/>
          </a:xfrm>
          <a:prstGeom prst="rect">
            <a:avLst/>
          </a:prstGeom>
        </p:spPr>
      </p:pic>
      <p:sp>
        <p:nvSpPr>
          <p:cNvPr id="9" name="Date Placeholder 8"/>
          <p:cNvSpPr>
            <a:spLocks noGrp="1"/>
          </p:cNvSpPr>
          <p:nvPr>
            <p:ph type="dt" sz="half" idx="10"/>
          </p:nvPr>
        </p:nvSpPr>
        <p:spPr/>
        <p:txBody>
          <a:bodyPr/>
          <a:lstStyle/>
          <a:p>
            <a:fld id="{7EADD90C-9D27-A046-B662-D8144A841EEB}" type="datetime1">
              <a:rPr lang="en-US" noProof="0" smtClean="0"/>
              <a:t>5/13/2015</a:t>
            </a:fld>
            <a:endParaRPr lang="en-US" noProof="0"/>
          </a:p>
        </p:txBody>
      </p:sp>
      <p:sp>
        <p:nvSpPr>
          <p:cNvPr id="11" name="Slide Number Placeholder 10"/>
          <p:cNvSpPr>
            <a:spLocks noGrp="1"/>
          </p:cNvSpPr>
          <p:nvPr>
            <p:ph type="sldNum" sz="quarter" idx="12"/>
          </p:nvPr>
        </p:nvSpPr>
        <p:spPr/>
        <p:txBody>
          <a:bodyPr/>
          <a:lstStyle/>
          <a:p>
            <a:r>
              <a:rPr lang="en-US" noProof="0" smtClean="0"/>
              <a:t>#</a:t>
            </a:r>
            <a:fld id="{3AA03BFF-C650-864D-B149-8ED8CE831832}" type="slidenum">
              <a:rPr lang="en-US" noProof="0" smtClean="0"/>
              <a:pPr/>
              <a:t>4</a:t>
            </a:fld>
            <a:endParaRPr lang="en-US" noProof="0"/>
          </a:p>
        </p:txBody>
      </p:sp>
    </p:spTree>
    <p:extLst>
      <p:ext uri="{BB962C8B-B14F-4D97-AF65-F5344CB8AC3E}">
        <p14:creationId xmlns:p14="http://schemas.microsoft.com/office/powerpoint/2010/main" val="303442396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dirty="0" smtClean="0"/>
              <a:t>Assumptions (II)</a:t>
            </a:r>
            <a:endParaRPr lang="en-US" dirty="0"/>
          </a:p>
        </p:txBody>
      </p:sp>
      <p:sp>
        <p:nvSpPr>
          <p:cNvPr id="3" name="Content Placeholder 2"/>
          <p:cNvSpPr>
            <a:spLocks noGrp="1"/>
          </p:cNvSpPr>
          <p:nvPr>
            <p:ph idx="1"/>
          </p:nvPr>
        </p:nvSpPr>
        <p:spPr/>
        <p:txBody>
          <a:bodyPr>
            <a:normAutofit fontScale="70000" lnSpcReduction="20000"/>
          </a:bodyPr>
          <a:lstStyle/>
          <a:p>
            <a:r>
              <a:rPr lang="de-DE" dirty="0" smtClean="0"/>
              <a:t>When it comes to IPv6 address space, the vast majority of (not only) large organizations decide to become a RIPE </a:t>
            </a:r>
            <a:r>
              <a:rPr lang="de-DE" dirty="0" err="1" smtClean="0"/>
              <a:t>member</a:t>
            </a:r>
            <a:r>
              <a:rPr lang="de-DE" dirty="0" smtClean="0"/>
              <a:t> (</a:t>
            </a:r>
            <a:r>
              <a:rPr lang="de-DE" dirty="0" smtClean="0">
                <a:sym typeface="Wingdings"/>
              </a:rPr>
              <a:t></a:t>
            </a:r>
            <a:r>
              <a:rPr lang="de-DE" dirty="0" smtClean="0"/>
              <a:t> LIR), as</a:t>
            </a:r>
          </a:p>
          <a:p>
            <a:pPr lvl="1"/>
            <a:r>
              <a:rPr lang="de-DE" dirty="0" smtClean="0"/>
              <a:t>This is much easier than going for PI space through a sponsoring LIR.</a:t>
            </a:r>
          </a:p>
          <a:p>
            <a:pPr lvl="1"/>
            <a:r>
              <a:rPr lang="de-DE" dirty="0" smtClean="0"/>
              <a:t>It might be much cheaper as well</a:t>
            </a:r>
          </a:p>
          <a:p>
            <a:pPr lvl="2"/>
            <a:r>
              <a:rPr lang="de-DE" dirty="0" smtClean="0"/>
              <a:t>Even if it wasn't the overall cost of RIR membership does not really count in $LARGE_IPv6_PROJECTs.</a:t>
            </a:r>
          </a:p>
          <a:p>
            <a:pPr lvl="1"/>
            <a:r>
              <a:rPr lang="de-DE" dirty="0" smtClean="0"/>
              <a:t>Provides much more flexibility</a:t>
            </a:r>
          </a:p>
          <a:p>
            <a:pPr lvl="2"/>
            <a:r>
              <a:rPr lang="de-DE" dirty="0" smtClean="0"/>
              <a:t>And you can vote at GM.</a:t>
            </a:r>
          </a:p>
          <a:p>
            <a:pPr lvl="1"/>
            <a:r>
              <a:rPr lang="de-DE" dirty="0" smtClean="0"/>
              <a:t>Bad experience from the past re: address space.</a:t>
            </a:r>
          </a:p>
          <a:p>
            <a:pPr lvl="1"/>
            <a:endParaRPr lang="de-DE" dirty="0" smtClean="0"/>
          </a:p>
          <a:p>
            <a:r>
              <a:rPr lang="de-DE" dirty="0" smtClean="0"/>
              <a:t>Note: I don't have the impression that RIRs are particularly unhappy about this.</a:t>
            </a:r>
          </a:p>
          <a:p>
            <a:pPr lvl="1"/>
            <a:r>
              <a:rPr lang="de-DE" dirty="0" smtClean="0"/>
              <a:t>Let's be honest here: having more members increases importance of any organization, right?</a:t>
            </a:r>
          </a:p>
          <a:p>
            <a:pPr lvl="1"/>
            <a:endParaRPr lang="en-US" dirty="0"/>
          </a:p>
        </p:txBody>
      </p:sp>
      <p:sp>
        <p:nvSpPr>
          <p:cNvPr id="7" name="Content Placeholder 6"/>
          <p:cNvSpPr>
            <a:spLocks noGrp="1"/>
          </p:cNvSpPr>
          <p:nvPr>
            <p:ph sz="quarter" idx="13"/>
          </p:nvPr>
        </p:nvSpPr>
        <p:spPr/>
        <p:txBody>
          <a:bodyPr/>
          <a:lstStyle/>
          <a:p>
            <a:r>
              <a:rPr lang="de-DE" dirty="0" smtClean="0"/>
              <a:t>Actually, these are observations.</a:t>
            </a:r>
            <a:endParaRPr lang="en-US" dirty="0"/>
          </a:p>
        </p:txBody>
      </p:sp>
      <p:pic>
        <p:nvPicPr>
          <p:cNvPr id="8" name="Picture 7" descr="discovery0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811133" y="2266335"/>
            <a:ext cx="1774825" cy="1774825"/>
          </a:xfrm>
          <a:prstGeom prst="rect">
            <a:avLst/>
          </a:prstGeom>
        </p:spPr>
      </p:pic>
      <p:sp>
        <p:nvSpPr>
          <p:cNvPr id="9" name="Date Placeholder 8"/>
          <p:cNvSpPr>
            <a:spLocks noGrp="1"/>
          </p:cNvSpPr>
          <p:nvPr>
            <p:ph type="dt" sz="half" idx="10"/>
          </p:nvPr>
        </p:nvSpPr>
        <p:spPr/>
        <p:txBody>
          <a:bodyPr/>
          <a:lstStyle/>
          <a:p>
            <a:fld id="{BE6F8A0C-4670-CC4D-B7E8-CC73C8DF6DEA}" type="datetime1">
              <a:rPr lang="en-US" noProof="0" smtClean="0"/>
              <a:t>5/13/2015</a:t>
            </a:fld>
            <a:endParaRPr lang="en-US" noProof="0"/>
          </a:p>
        </p:txBody>
      </p:sp>
      <p:sp>
        <p:nvSpPr>
          <p:cNvPr id="11" name="Slide Number Placeholder 10"/>
          <p:cNvSpPr>
            <a:spLocks noGrp="1"/>
          </p:cNvSpPr>
          <p:nvPr>
            <p:ph type="sldNum" sz="quarter" idx="12"/>
          </p:nvPr>
        </p:nvSpPr>
        <p:spPr/>
        <p:txBody>
          <a:bodyPr/>
          <a:lstStyle/>
          <a:p>
            <a:r>
              <a:rPr lang="en-US" noProof="0" smtClean="0"/>
              <a:t>#</a:t>
            </a:r>
            <a:fld id="{3AA03BFF-C650-864D-B149-8ED8CE831832}" type="slidenum">
              <a:rPr lang="en-US" noProof="0" smtClean="0"/>
              <a:pPr/>
              <a:t>5</a:t>
            </a:fld>
            <a:endParaRPr lang="en-US" noProof="0"/>
          </a:p>
        </p:txBody>
      </p:sp>
    </p:spTree>
    <p:extLst>
      <p:ext uri="{BB962C8B-B14F-4D97-AF65-F5344CB8AC3E}">
        <p14:creationId xmlns:p14="http://schemas.microsoft.com/office/powerpoint/2010/main" val="378095141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2"/>
          <a:srcRect t="19790" b="18777"/>
          <a:stretch/>
        </p:blipFill>
        <p:spPr>
          <a:xfrm>
            <a:off x="1562469" y="4320725"/>
            <a:ext cx="1692583" cy="660039"/>
          </a:xfrm>
          <a:prstGeom prst="rect">
            <a:avLst/>
          </a:prstGeom>
        </p:spPr>
      </p:pic>
      <p:sp>
        <p:nvSpPr>
          <p:cNvPr id="2" name="Title 1"/>
          <p:cNvSpPr>
            <a:spLocks noGrp="1"/>
          </p:cNvSpPr>
          <p:nvPr>
            <p:ph type="title"/>
          </p:nvPr>
        </p:nvSpPr>
        <p:spPr/>
        <p:txBody>
          <a:bodyPr/>
          <a:lstStyle/>
          <a:p>
            <a:r>
              <a:rPr lang="de-DE" dirty="0" smtClean="0"/>
              <a:t>PI Space – Why Not!</a:t>
            </a:r>
            <a:endParaRPr lang="en-US" dirty="0"/>
          </a:p>
        </p:txBody>
      </p:sp>
      <p:sp>
        <p:nvSpPr>
          <p:cNvPr id="3" name="Content Placeholder 2"/>
          <p:cNvSpPr>
            <a:spLocks noGrp="1"/>
          </p:cNvSpPr>
          <p:nvPr>
            <p:ph idx="1"/>
          </p:nvPr>
        </p:nvSpPr>
        <p:spPr>
          <a:xfrm>
            <a:off x="3575050" y="889957"/>
            <a:ext cx="5266611" cy="4090808"/>
          </a:xfrm>
        </p:spPr>
        <p:txBody>
          <a:bodyPr>
            <a:normAutofit fontScale="62500" lnSpcReduction="20000"/>
          </a:bodyPr>
          <a:lstStyle/>
          <a:p>
            <a:pPr marL="0" indent="0">
              <a:buNone/>
            </a:pPr>
            <a:r>
              <a:rPr lang="de-DE" dirty="0" smtClean="0"/>
              <a:t>“vielen </a:t>
            </a:r>
            <a:r>
              <a:rPr lang="de-DE" dirty="0"/>
              <a:t>Dank für Ihren Auftrag zur Beantragung eines /48 Provider Independent (PI) IPv6-Adressraums beim RIPE NCC. Zunächst einige Informationen zur gewünschten Beantragung</a:t>
            </a:r>
            <a:r>
              <a:rPr lang="de-DE" dirty="0" smtClean="0"/>
              <a:t>.</a:t>
            </a:r>
            <a:br>
              <a:rPr lang="de-DE" dirty="0" smtClean="0"/>
            </a:br>
            <a:endParaRPr lang="de-DE" dirty="0"/>
          </a:p>
          <a:p>
            <a:pPr marL="0" indent="0">
              <a:buNone/>
            </a:pPr>
            <a:r>
              <a:rPr lang="de-DE" dirty="0" smtClean="0"/>
              <a:t>[...]</a:t>
            </a:r>
            <a:br>
              <a:rPr lang="de-DE" dirty="0" smtClean="0"/>
            </a:br>
            <a:endParaRPr lang="de-DE" dirty="0"/>
          </a:p>
          <a:p>
            <a:pPr marL="0" indent="0">
              <a:buNone/>
            </a:pPr>
            <a:r>
              <a:rPr lang="de-DE" dirty="0" smtClean="0"/>
              <a:t>Wir </a:t>
            </a:r>
            <a:r>
              <a:rPr lang="de-DE" dirty="0"/>
              <a:t>weisen ausdrücklich darauf hin, dass die internationale Konnektivität </a:t>
            </a:r>
            <a:r>
              <a:rPr lang="de-DE" dirty="0" smtClean="0"/>
              <a:t>unter Umständen </a:t>
            </a:r>
            <a:r>
              <a:rPr lang="de-DE" dirty="0"/>
              <a:t>instabiler sein kann als die eines PA-Blocks der Deutschen Telekom</a:t>
            </a:r>
            <a:r>
              <a:rPr lang="de-DE" dirty="0" smtClean="0"/>
              <a:t>.</a:t>
            </a:r>
            <a:br>
              <a:rPr lang="de-DE" dirty="0" smtClean="0"/>
            </a:br>
            <a:r>
              <a:rPr lang="de-DE" dirty="0" smtClean="0"/>
              <a:t>Das </a:t>
            </a:r>
            <a:r>
              <a:rPr lang="de-DE" dirty="0"/>
              <a:t>hängt damit zusammen, dass nicht nur IP-Adressraum knapp </a:t>
            </a:r>
            <a:r>
              <a:rPr lang="de-DE" dirty="0" smtClean="0"/>
              <a:t>ist, sondern </a:t>
            </a:r>
            <a:r>
              <a:rPr lang="de-DE" dirty="0"/>
              <a:t>auch die globale Routingtabelle (von der alle </a:t>
            </a:r>
            <a:r>
              <a:rPr lang="de-DE" dirty="0" smtClean="0"/>
              <a:t>“border gateways“ weltweit </a:t>
            </a:r>
            <a:r>
              <a:rPr lang="de-DE" dirty="0"/>
              <a:t>eine Kopie halten müssen) bereits eine kritische </a:t>
            </a:r>
            <a:r>
              <a:rPr lang="de-DE" dirty="0" smtClean="0"/>
              <a:t>Grösse </a:t>
            </a:r>
            <a:r>
              <a:rPr lang="de-DE" dirty="0"/>
              <a:t>erreicht hat. Daher gibt es Provider, die strikte </a:t>
            </a:r>
            <a:r>
              <a:rPr lang="de-DE" dirty="0" smtClean="0"/>
              <a:t>prefix-length </a:t>
            </a:r>
            <a:r>
              <a:rPr lang="de-DE" dirty="0"/>
              <a:t>Filterung in ihrer Routing-Policy einsetzen. Als Folge hiervon kann </a:t>
            </a:r>
            <a:r>
              <a:rPr lang="de-DE" dirty="0" smtClean="0"/>
              <a:t>es sein</a:t>
            </a:r>
            <a:r>
              <a:rPr lang="de-DE" dirty="0"/>
              <a:t>, das Ihr Netz von diesen Providern aus nicht erreichbar ist</a:t>
            </a:r>
            <a:r>
              <a:rPr lang="de-DE" dirty="0" smtClean="0"/>
              <a:t>.“</a:t>
            </a:r>
          </a:p>
          <a:p>
            <a:pPr marL="0" indent="0">
              <a:buNone/>
            </a:pPr>
            <a:endParaRPr lang="de-DE" dirty="0"/>
          </a:p>
          <a:p>
            <a:pPr marL="0" indent="0">
              <a:buNone/>
            </a:pPr>
            <a:r>
              <a:rPr lang="de-DE" dirty="0" smtClean="0"/>
              <a:t>“Die Gebühren für die Beantragung betragen ca. 1600 EUR“</a:t>
            </a:r>
          </a:p>
          <a:p>
            <a:pPr marL="0" indent="0">
              <a:buNone/>
            </a:pPr>
            <a:endParaRPr lang="de-DE" dirty="0" smtClean="0"/>
          </a:p>
          <a:p>
            <a:pPr marL="0" indent="0">
              <a:buNone/>
            </a:pPr>
            <a:endParaRPr lang="de-DE" dirty="0"/>
          </a:p>
          <a:p>
            <a:pPr marL="0" indent="0">
              <a:buNone/>
            </a:pPr>
            <a:endParaRPr lang="en-US" dirty="0"/>
          </a:p>
        </p:txBody>
      </p:sp>
      <p:pic>
        <p:nvPicPr>
          <p:cNvPr id="8" name="Picture 7"/>
          <p:cNvPicPr>
            <a:picLocks noChangeAspect="1"/>
          </p:cNvPicPr>
          <p:nvPr/>
        </p:nvPicPr>
        <p:blipFill>
          <a:blip r:embed="rId3"/>
          <a:stretch>
            <a:fillRect/>
          </a:stretch>
        </p:blipFill>
        <p:spPr>
          <a:xfrm>
            <a:off x="62994" y="3308550"/>
            <a:ext cx="1759755" cy="1759755"/>
          </a:xfrm>
          <a:prstGeom prst="rect">
            <a:avLst/>
          </a:prstGeom>
        </p:spPr>
      </p:pic>
      <p:sp>
        <p:nvSpPr>
          <p:cNvPr id="10" name="Content Placeholder 9"/>
          <p:cNvSpPr>
            <a:spLocks noGrp="1"/>
          </p:cNvSpPr>
          <p:nvPr>
            <p:ph sz="quarter" idx="13"/>
          </p:nvPr>
        </p:nvSpPr>
        <p:spPr/>
        <p:txBody>
          <a:bodyPr/>
          <a:lstStyle/>
          <a:p>
            <a:endParaRPr lang="en-US"/>
          </a:p>
        </p:txBody>
      </p:sp>
      <p:sp>
        <p:nvSpPr>
          <p:cNvPr id="7" name="Date Placeholder 6"/>
          <p:cNvSpPr>
            <a:spLocks noGrp="1"/>
          </p:cNvSpPr>
          <p:nvPr>
            <p:ph type="dt" sz="half" idx="10"/>
          </p:nvPr>
        </p:nvSpPr>
        <p:spPr/>
        <p:txBody>
          <a:bodyPr/>
          <a:lstStyle/>
          <a:p>
            <a:fld id="{80C265D2-179B-E24B-9849-6A1B88EE7D77}" type="datetime1">
              <a:rPr lang="en-US" noProof="0" smtClean="0"/>
              <a:t>5/13/2015</a:t>
            </a:fld>
            <a:endParaRPr lang="en-US" noProof="0"/>
          </a:p>
        </p:txBody>
      </p:sp>
      <p:sp>
        <p:nvSpPr>
          <p:cNvPr id="12" name="Slide Number Placeholder 11"/>
          <p:cNvSpPr>
            <a:spLocks noGrp="1"/>
          </p:cNvSpPr>
          <p:nvPr>
            <p:ph type="sldNum" sz="quarter" idx="12"/>
          </p:nvPr>
        </p:nvSpPr>
        <p:spPr/>
        <p:txBody>
          <a:bodyPr/>
          <a:lstStyle/>
          <a:p>
            <a:r>
              <a:rPr lang="en-US" noProof="0" smtClean="0"/>
              <a:t>#</a:t>
            </a:r>
            <a:fld id="{3AA03BFF-C650-864D-B149-8ED8CE831832}" type="slidenum">
              <a:rPr lang="en-US" noProof="0" smtClean="0"/>
              <a:pPr/>
              <a:t>6</a:t>
            </a:fld>
            <a:endParaRPr lang="en-US" noProof="0"/>
          </a:p>
        </p:txBody>
      </p:sp>
    </p:spTree>
    <p:extLst>
      <p:ext uri="{BB962C8B-B14F-4D97-AF65-F5344CB8AC3E}">
        <p14:creationId xmlns:p14="http://schemas.microsoft.com/office/powerpoint/2010/main" val="17621689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dirty="0" smtClean="0"/>
              <a:t>Direction of this Talk</a:t>
            </a:r>
            <a:endParaRPr lang="en-US" dirty="0"/>
          </a:p>
        </p:txBody>
      </p:sp>
      <p:sp>
        <p:nvSpPr>
          <p:cNvPr id="3" name="Content Placeholder 2"/>
          <p:cNvSpPr>
            <a:spLocks noGrp="1"/>
          </p:cNvSpPr>
          <p:nvPr>
            <p:ph idx="1"/>
          </p:nvPr>
        </p:nvSpPr>
        <p:spPr>
          <a:xfrm>
            <a:off x="3575050" y="1202716"/>
            <a:ext cx="5266611" cy="3717939"/>
          </a:xfrm>
        </p:spPr>
        <p:txBody>
          <a:bodyPr>
            <a:normAutofit fontScale="85000" lnSpcReduction="20000"/>
          </a:bodyPr>
          <a:lstStyle/>
          <a:p>
            <a:r>
              <a:rPr lang="de-DE" dirty="0" smtClean="0"/>
              <a:t>Well, this is [address-policy-wg], so one might expect a talk on </a:t>
            </a:r>
            <a:r>
              <a:rPr lang="de-DE" i="1" dirty="0" smtClean="0"/>
              <a:t>prescriptive</a:t>
            </a:r>
            <a:r>
              <a:rPr lang="de-DE" dirty="0" smtClean="0"/>
              <a:t> </a:t>
            </a:r>
            <a:r>
              <a:rPr lang="de-DE" dirty="0" err="1" smtClean="0"/>
              <a:t>matters</a:t>
            </a:r>
            <a:r>
              <a:rPr lang="de-DE" dirty="0" smtClean="0"/>
              <a:t>.</a:t>
            </a:r>
          </a:p>
          <a:p>
            <a:endParaRPr lang="de-DE" dirty="0" smtClean="0"/>
          </a:p>
          <a:p>
            <a:r>
              <a:rPr lang="de-DE" dirty="0" smtClean="0"/>
              <a:t>However, this talk is fully </a:t>
            </a:r>
            <a:r>
              <a:rPr lang="de-DE" i="1" dirty="0" smtClean="0"/>
              <a:t>descriptive</a:t>
            </a:r>
            <a:r>
              <a:rPr lang="de-DE" dirty="0" smtClean="0"/>
              <a:t>, laying out the lines of thought of some </a:t>
            </a:r>
            <a:r>
              <a:rPr lang="de-DE" i="1" dirty="0" smtClean="0"/>
              <a:t>Enterprise LIRs</a:t>
            </a:r>
            <a:r>
              <a:rPr lang="de-DE" dirty="0" smtClean="0"/>
              <a:t>.</a:t>
            </a:r>
          </a:p>
          <a:p>
            <a:pPr lvl="1"/>
            <a:r>
              <a:rPr lang="de-DE" dirty="0" smtClean="0"/>
              <a:t>Still, understanding those might serve as input to APWG's work...</a:t>
            </a:r>
          </a:p>
          <a:p>
            <a:pPr lvl="1"/>
            <a:endParaRPr lang="de-DE" dirty="0" smtClean="0"/>
          </a:p>
          <a:p>
            <a:r>
              <a:rPr lang="de-DE" dirty="0" smtClean="0"/>
              <a:t>Today I have anecdotal evidence only</a:t>
            </a:r>
          </a:p>
          <a:p>
            <a:pPr lvl="1"/>
            <a:r>
              <a:rPr lang="de-DE" dirty="0" smtClean="0"/>
              <a:t>In contrast to my RIPE69 [routing-wg] talk on </a:t>
            </a:r>
            <a:r>
              <a:rPr lang="de-DE" i="1" dirty="0" smtClean="0"/>
              <a:t>strict prefix filtering</a:t>
            </a:r>
            <a:r>
              <a:rPr lang="de-DE" dirty="0" smtClean="0"/>
              <a:t>.</a:t>
            </a:r>
            <a:endParaRPr lang="en-US" dirty="0"/>
          </a:p>
        </p:txBody>
      </p:sp>
      <p:sp>
        <p:nvSpPr>
          <p:cNvPr id="10" name="Content Placeholder 5"/>
          <p:cNvSpPr>
            <a:spLocks noGrp="1"/>
          </p:cNvSpPr>
          <p:nvPr>
            <p:ph sz="quarter" idx="13"/>
          </p:nvPr>
        </p:nvSpPr>
        <p:spPr>
          <a:xfrm>
            <a:off x="457200" y="1476375"/>
            <a:ext cx="3008313" cy="3504390"/>
          </a:xfrm>
        </p:spPr>
        <p:txBody>
          <a:bodyPr>
            <a:normAutofit fontScale="92500" lnSpcReduction="10000"/>
          </a:bodyPr>
          <a:lstStyle/>
          <a:p>
            <a:endParaRPr lang="de-DE" dirty="0" smtClean="0"/>
          </a:p>
          <a:p>
            <a:endParaRPr lang="de-DE" dirty="0"/>
          </a:p>
          <a:p>
            <a:endParaRPr lang="de-DE" dirty="0" smtClean="0"/>
          </a:p>
          <a:p>
            <a:endParaRPr lang="de-DE" dirty="0"/>
          </a:p>
          <a:p>
            <a:endParaRPr lang="de-DE" dirty="0" smtClean="0"/>
          </a:p>
          <a:p>
            <a:endParaRPr lang="de-DE" dirty="0"/>
          </a:p>
          <a:p>
            <a:endParaRPr lang="de-DE" dirty="0" smtClean="0"/>
          </a:p>
          <a:p>
            <a:endParaRPr lang="de-DE" dirty="0"/>
          </a:p>
          <a:p>
            <a:endParaRPr lang="de-DE" dirty="0" smtClean="0"/>
          </a:p>
          <a:p>
            <a:endParaRPr lang="de-DE" dirty="0"/>
          </a:p>
          <a:p>
            <a:endParaRPr lang="de-DE" dirty="0" smtClean="0"/>
          </a:p>
          <a:p>
            <a:endParaRPr lang="de-DE" dirty="0" smtClean="0"/>
          </a:p>
          <a:p>
            <a:endParaRPr lang="de-DE" dirty="0"/>
          </a:p>
          <a:p>
            <a:endParaRPr lang="de-DE" dirty="0" smtClean="0"/>
          </a:p>
          <a:p>
            <a:r>
              <a:rPr lang="de-DE" dirty="0" smtClean="0"/>
              <a:t/>
            </a:r>
            <a:br>
              <a:rPr lang="de-DE" dirty="0" smtClean="0"/>
            </a:br>
            <a:endParaRPr lang="de-DE" dirty="0" smtClean="0"/>
          </a:p>
          <a:p>
            <a:r>
              <a:rPr lang="de-DE" dirty="0" smtClean="0"/>
              <a:t>https</a:t>
            </a:r>
            <a:r>
              <a:rPr lang="de-DE" dirty="0"/>
              <a:t>://ripe69.ripe.net/presentations/137-RIPE69_Langner_Rey_Schaetzle_Slash48_Considered_Harmful.pdf</a:t>
            </a:r>
            <a:endParaRPr lang="en-US" dirty="0"/>
          </a:p>
        </p:txBody>
      </p:sp>
      <p:pic>
        <p:nvPicPr>
          <p:cNvPr id="11" name="Picture 10"/>
          <p:cNvPicPr>
            <a:picLocks noChangeAspect="1"/>
          </p:cNvPicPr>
          <p:nvPr/>
        </p:nvPicPr>
        <p:blipFill>
          <a:blip r:embed="rId2"/>
          <a:stretch>
            <a:fillRect/>
          </a:stretch>
        </p:blipFill>
        <p:spPr>
          <a:xfrm>
            <a:off x="809706" y="1827191"/>
            <a:ext cx="1940369" cy="2350529"/>
          </a:xfrm>
          <a:prstGeom prst="rect">
            <a:avLst/>
          </a:prstGeom>
        </p:spPr>
      </p:pic>
      <p:sp>
        <p:nvSpPr>
          <p:cNvPr id="7" name="Date Placeholder 6"/>
          <p:cNvSpPr>
            <a:spLocks noGrp="1"/>
          </p:cNvSpPr>
          <p:nvPr>
            <p:ph type="dt" sz="half" idx="10"/>
          </p:nvPr>
        </p:nvSpPr>
        <p:spPr/>
        <p:txBody>
          <a:bodyPr/>
          <a:lstStyle/>
          <a:p>
            <a:fld id="{7E4C7C97-E28F-4F4C-A3B2-DE759F916E7E}" type="datetime1">
              <a:rPr lang="en-US" noProof="0" smtClean="0"/>
              <a:t>5/13/2015</a:t>
            </a:fld>
            <a:endParaRPr lang="en-US" noProof="0"/>
          </a:p>
        </p:txBody>
      </p:sp>
      <p:sp>
        <p:nvSpPr>
          <p:cNvPr id="9" name="Slide Number Placeholder 8"/>
          <p:cNvSpPr>
            <a:spLocks noGrp="1"/>
          </p:cNvSpPr>
          <p:nvPr>
            <p:ph type="sldNum" sz="quarter" idx="12"/>
          </p:nvPr>
        </p:nvSpPr>
        <p:spPr/>
        <p:txBody>
          <a:bodyPr/>
          <a:lstStyle/>
          <a:p>
            <a:r>
              <a:rPr lang="en-US" noProof="0" smtClean="0"/>
              <a:t>#</a:t>
            </a:r>
            <a:fld id="{3AA03BFF-C650-864D-B149-8ED8CE831832}" type="slidenum">
              <a:rPr lang="en-US" noProof="0" smtClean="0"/>
              <a:pPr/>
              <a:t>7</a:t>
            </a:fld>
            <a:endParaRPr lang="en-US" noProof="0"/>
          </a:p>
        </p:txBody>
      </p:sp>
    </p:spTree>
    <p:extLst>
      <p:ext uri="{BB962C8B-B14F-4D97-AF65-F5344CB8AC3E}">
        <p14:creationId xmlns:p14="http://schemas.microsoft.com/office/powerpoint/2010/main" val="3846595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9" presetClass="exit" presetSubtype="0" fill="hold" nodeType="withEffect">
                                  <p:stCondLst>
                                    <p:cond delay="0"/>
                                  </p:stCondLst>
                                  <p:childTnLst>
                                    <p:animEffect transition="out" filter="dissolve">
                                      <p:cBhvr>
                                        <p:cTn id="20" dur="500"/>
                                        <p:tgtEl>
                                          <p:spTgt spid="11"/>
                                        </p:tgtEl>
                                      </p:cBhvr>
                                    </p:animEffect>
                                    <p:set>
                                      <p:cBhvr>
                                        <p:cTn id="21"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dirty="0" smtClean="0"/>
              <a:t>Out of Region Use</a:t>
            </a:r>
            <a:endParaRPr lang="en-US" dirty="0"/>
          </a:p>
        </p:txBody>
      </p:sp>
      <p:sp>
        <p:nvSpPr>
          <p:cNvPr id="3" name="Content Placeholder 2"/>
          <p:cNvSpPr>
            <a:spLocks noGrp="1"/>
          </p:cNvSpPr>
          <p:nvPr>
            <p:ph idx="1"/>
          </p:nvPr>
        </p:nvSpPr>
        <p:spPr/>
        <p:txBody>
          <a:bodyPr>
            <a:normAutofit lnSpcReduction="10000"/>
          </a:bodyPr>
          <a:lstStyle/>
          <a:p>
            <a:r>
              <a:rPr lang="de-DE" dirty="0" smtClean="0"/>
              <a:t>Definition</a:t>
            </a:r>
          </a:p>
          <a:p>
            <a:endParaRPr lang="de-DE" dirty="0" smtClean="0"/>
          </a:p>
          <a:p>
            <a:r>
              <a:rPr lang="de-DE" dirty="0" smtClean="0"/>
              <a:t>What could possibly go </a:t>
            </a:r>
            <a:r>
              <a:rPr lang="de-DE" dirty="0" err="1" smtClean="0"/>
              <a:t>wrong</a:t>
            </a:r>
            <a:r>
              <a:rPr lang="de-DE" dirty="0" smtClean="0"/>
              <a:t>?</a:t>
            </a:r>
          </a:p>
          <a:p>
            <a:endParaRPr lang="de-DE" dirty="0" smtClean="0"/>
          </a:p>
          <a:p>
            <a:r>
              <a:rPr lang="de-DE" dirty="0" smtClean="0"/>
              <a:t>Position </a:t>
            </a:r>
            <a:r>
              <a:rPr lang="de-DE" dirty="0" err="1" smtClean="0"/>
              <a:t>of</a:t>
            </a:r>
            <a:r>
              <a:rPr lang="de-DE" dirty="0" smtClean="0"/>
              <a:t> RIRs</a:t>
            </a:r>
          </a:p>
          <a:p>
            <a:endParaRPr lang="de-DE" dirty="0" smtClean="0"/>
          </a:p>
          <a:p>
            <a:r>
              <a:rPr lang="de-DE" dirty="0" smtClean="0"/>
              <a:t>Real life statements &amp; observations</a:t>
            </a:r>
            <a:endParaRPr lang="en-US" dirty="0"/>
          </a:p>
        </p:txBody>
      </p:sp>
      <p:sp>
        <p:nvSpPr>
          <p:cNvPr id="7" name="Content Placeholder 6"/>
          <p:cNvSpPr>
            <a:spLocks noGrp="1"/>
          </p:cNvSpPr>
          <p:nvPr>
            <p:ph sz="quarter" idx="13"/>
          </p:nvPr>
        </p:nvSpPr>
        <p:spPr/>
        <p:txBody>
          <a:bodyPr/>
          <a:lstStyle/>
          <a:p>
            <a:endParaRPr lang="en-US" dirty="0"/>
          </a:p>
        </p:txBody>
      </p:sp>
      <p:pic>
        <p:nvPicPr>
          <p:cNvPr id="8" name="Picture 7" descr="network2.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57200" y="2149029"/>
            <a:ext cx="2161598" cy="2161598"/>
          </a:xfrm>
          <a:prstGeom prst="rect">
            <a:avLst/>
          </a:prstGeom>
        </p:spPr>
      </p:pic>
      <p:pic>
        <p:nvPicPr>
          <p:cNvPr id="10" name="Picture 9"/>
          <p:cNvPicPr>
            <a:picLocks noChangeAspect="1"/>
          </p:cNvPicPr>
          <p:nvPr/>
        </p:nvPicPr>
        <p:blipFill>
          <a:blip r:embed="rId3"/>
          <a:stretch>
            <a:fillRect/>
          </a:stretch>
        </p:blipFill>
        <p:spPr>
          <a:xfrm>
            <a:off x="996133" y="2366897"/>
            <a:ext cx="2328263" cy="2328263"/>
          </a:xfrm>
          <a:prstGeom prst="rect">
            <a:avLst/>
          </a:prstGeom>
        </p:spPr>
      </p:pic>
      <p:sp>
        <p:nvSpPr>
          <p:cNvPr id="9" name="Date Placeholder 8"/>
          <p:cNvSpPr>
            <a:spLocks noGrp="1"/>
          </p:cNvSpPr>
          <p:nvPr>
            <p:ph type="dt" sz="half" idx="10"/>
          </p:nvPr>
        </p:nvSpPr>
        <p:spPr/>
        <p:txBody>
          <a:bodyPr/>
          <a:lstStyle/>
          <a:p>
            <a:fld id="{CDB60F56-A366-7140-8C16-74AA962B197E}" type="datetime1">
              <a:rPr lang="en-US" noProof="0" smtClean="0"/>
              <a:t>5/13/2015</a:t>
            </a:fld>
            <a:endParaRPr lang="en-US" noProof="0"/>
          </a:p>
        </p:txBody>
      </p:sp>
      <p:sp>
        <p:nvSpPr>
          <p:cNvPr id="12" name="Slide Number Placeholder 11"/>
          <p:cNvSpPr>
            <a:spLocks noGrp="1"/>
          </p:cNvSpPr>
          <p:nvPr>
            <p:ph type="sldNum" sz="quarter" idx="12"/>
          </p:nvPr>
        </p:nvSpPr>
        <p:spPr/>
        <p:txBody>
          <a:bodyPr/>
          <a:lstStyle/>
          <a:p>
            <a:r>
              <a:rPr lang="en-US" noProof="0" smtClean="0"/>
              <a:t>#</a:t>
            </a:r>
            <a:fld id="{3AA03BFF-C650-864D-B149-8ED8CE831832}" type="slidenum">
              <a:rPr lang="en-US" noProof="0" smtClean="0"/>
              <a:pPr/>
              <a:t>8</a:t>
            </a:fld>
            <a:endParaRPr lang="en-US" noProof="0"/>
          </a:p>
        </p:txBody>
      </p:sp>
    </p:spTree>
    <p:extLst>
      <p:ext uri="{BB962C8B-B14F-4D97-AF65-F5344CB8AC3E}">
        <p14:creationId xmlns:p14="http://schemas.microsoft.com/office/powerpoint/2010/main" val="155653400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RIRs scope</a:t>
            </a:r>
            <a:endParaRPr lang="en-IE" dirty="0"/>
          </a:p>
        </p:txBody>
      </p:sp>
      <p:pic>
        <p:nvPicPr>
          <p:cNvPr id="1026" name="Picture 2" descr="http://upload.wikimedia.org/wikipedia/commons/thumb/9/95/Regional_Internet_Registries_world_map.svg/940px-Regional_Internet_Registries_world_map.svg.png"/>
          <p:cNvPicPr>
            <a:picLocks noGrp="1" noChangeAspect="1" noChangeArrowheads="1"/>
          </p:cNvPicPr>
          <p:nvPr>
            <p:ph idx="1"/>
          </p:nvPr>
        </p:nvPicPr>
        <p:blipFill>
          <a:blip r:embed="rId2">
            <a:extLst>
              <a:ext uri="{28A0092B-C50C-407E-A947-70E740481C1C}">
                <a14:useLocalDpi xmlns:a14="http://schemas.microsoft.com/office/drawing/2010/main"/>
              </a:ext>
            </a:extLst>
          </a:blip>
          <a:srcRect/>
          <a:stretch>
            <a:fillRect/>
          </a:stretch>
        </p:blipFill>
        <p:spPr bwMode="auto">
          <a:xfrm>
            <a:off x="537572" y="1297214"/>
            <a:ext cx="7997718" cy="3514039"/>
          </a:xfrm>
          <a:prstGeom prst="rect">
            <a:avLst/>
          </a:prstGeom>
          <a:ln>
            <a:solidFill>
              <a:schemeClr val="tx1"/>
            </a:solidFill>
          </a:ln>
          <a:effectLst>
            <a:outerShdw blurRad="292100" dist="139700" dir="2700000" algn="tl" rotWithShape="0">
              <a:srgbClr val="333333">
                <a:alpha val="65000"/>
              </a:srgbClr>
            </a:outerShdw>
          </a:effectLst>
          <a:extLst>
            <a:ext uri="{909E8E84-426E-40dd-AFC4-6F175D3DCCD1}">
              <a14:hiddenFill xmlns="" xmlns:a14="http://schemas.microsoft.com/office/drawing/2010/main">
                <a:solidFill>
                  <a:srgbClr val="FFFFFF"/>
                </a:solidFill>
              </a14:hiddenFill>
            </a:ext>
          </a:extLst>
        </p:spPr>
      </p:pic>
      <p:sp>
        <p:nvSpPr>
          <p:cNvPr id="3" name="Date Placeholder 2"/>
          <p:cNvSpPr>
            <a:spLocks noGrp="1"/>
          </p:cNvSpPr>
          <p:nvPr>
            <p:ph type="dt" sz="half" idx="10"/>
          </p:nvPr>
        </p:nvSpPr>
        <p:spPr/>
        <p:txBody>
          <a:bodyPr/>
          <a:lstStyle/>
          <a:p>
            <a:fld id="{FE068D8C-B6C6-BA4D-A9F1-E2A8FFCA3F9E}" type="datetime1">
              <a:rPr lang="en-US" noProof="0" smtClean="0"/>
              <a:t>5/13/2015</a:t>
            </a:fld>
            <a:endParaRPr lang="en-US" noProof="0"/>
          </a:p>
        </p:txBody>
      </p:sp>
      <p:sp>
        <p:nvSpPr>
          <p:cNvPr id="5" name="Slide Number Placeholder 4"/>
          <p:cNvSpPr>
            <a:spLocks noGrp="1"/>
          </p:cNvSpPr>
          <p:nvPr>
            <p:ph type="sldNum" sz="quarter" idx="12"/>
          </p:nvPr>
        </p:nvSpPr>
        <p:spPr/>
        <p:txBody>
          <a:bodyPr/>
          <a:lstStyle/>
          <a:p>
            <a:r>
              <a:rPr lang="en-US" noProof="0" smtClean="0"/>
              <a:t>#</a:t>
            </a:r>
            <a:fld id="{3AA03BFF-C650-864D-B149-8ED8CE831832}" type="slidenum">
              <a:rPr lang="en-US" noProof="0" smtClean="0"/>
              <a:pPr/>
              <a:t>9</a:t>
            </a:fld>
            <a:endParaRPr lang="en-US" noProof="0"/>
          </a:p>
        </p:txBody>
      </p:sp>
    </p:spTree>
    <p:extLst>
      <p:ext uri="{BB962C8B-B14F-4D97-AF65-F5344CB8AC3E}">
        <p14:creationId xmlns:p14="http://schemas.microsoft.com/office/powerpoint/2010/main" val="2296101549"/>
      </p:ext>
    </p:extLst>
  </p:cSld>
  <p:clrMapOvr>
    <a:masterClrMapping/>
  </p:clrMapOvr>
  <p:timing>
    <p:tnLst>
      <p:par>
        <p:cTn id="1" dur="indefinite" restart="never" nodeType="tmRoot"/>
      </p:par>
    </p:tnLst>
  </p:timing>
</p:sld>
</file>

<file path=ppt/theme/theme1.xml><?xml version="1.0" encoding="utf-8"?>
<a:theme xmlns:a="http://schemas.openxmlformats.org/drawingml/2006/main" name="ERNW_Template_Future_Format_v1">
  <a:themeElements>
    <a:clrScheme name="ERNW">
      <a:dk1>
        <a:sysClr val="windowText" lastClr="000000"/>
      </a:dk1>
      <a:lt1>
        <a:sysClr val="window" lastClr="FFFFFF"/>
      </a:lt1>
      <a:dk2>
        <a:srgbClr val="4C4C4C"/>
      </a:dk2>
      <a:lt2>
        <a:srgbClr val="EEECE1"/>
      </a:lt2>
      <a:accent1>
        <a:srgbClr val="00AC6C"/>
      </a:accent1>
      <a:accent2>
        <a:srgbClr val="007E4F"/>
      </a:accent2>
      <a:accent3>
        <a:srgbClr val="004E31"/>
      </a:accent3>
      <a:accent4>
        <a:srgbClr val="0059AF"/>
      </a:accent4>
      <a:accent5>
        <a:srgbClr val="003F7D"/>
      </a:accent5>
      <a:accent6>
        <a:srgbClr val="00274C"/>
      </a:accent6>
      <a:hlink>
        <a:srgbClr val="7F7F7F"/>
      </a:hlink>
      <a:folHlink>
        <a:srgbClr val="7F7F7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defRPr dirty="0" err="1" smtClean="0">
            <a:latin typeface="DINPro-Regular"/>
            <a:cs typeface="DINPro-Regular"/>
          </a:defRPr>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ppt_template_current_en</Template>
  <TotalTime>617</TotalTime>
  <Words>1647</Words>
  <Application>Microsoft Office PowerPoint</Application>
  <PresentationFormat>On-screen Show (16:9)</PresentationFormat>
  <Paragraphs>334</Paragraphs>
  <Slides>34</Slides>
  <Notes>1</Notes>
  <HiddenSlides>1</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34</vt:i4>
      </vt:variant>
    </vt:vector>
  </HeadingPairs>
  <TitlesOfParts>
    <vt:vector size="45" baseType="lpstr">
      <vt:lpstr>Arial</vt:lpstr>
      <vt:lpstr>Calibri</vt:lpstr>
      <vt:lpstr>Courier New</vt:lpstr>
      <vt:lpstr>DINPro-Black</vt:lpstr>
      <vt:lpstr>DINPro-Light</vt:lpstr>
      <vt:lpstr>DINPro-Medium</vt:lpstr>
      <vt:lpstr>DINPro-Regular</vt:lpstr>
      <vt:lpstr>Lucida Grande</vt:lpstr>
      <vt:lpstr>Symbol</vt:lpstr>
      <vt:lpstr>Wingdings</vt:lpstr>
      <vt:lpstr>ERNW_Template_Future_Format_v1</vt:lpstr>
      <vt:lpstr>Will It Be Routed?</vt:lpstr>
      <vt:lpstr>Who Am I</vt:lpstr>
      <vt:lpstr>Agenda</vt:lpstr>
      <vt:lpstr>Assumptions</vt:lpstr>
      <vt:lpstr>Assumptions (II)</vt:lpstr>
      <vt:lpstr>PI Space – Why Not!</vt:lpstr>
      <vt:lpstr>Direction of this Talk</vt:lpstr>
      <vt:lpstr>Out of Region Use</vt:lpstr>
      <vt:lpstr>RIRs scope</vt:lpstr>
      <vt:lpstr>Out of Region Use</vt:lpstr>
      <vt:lpstr>Out of Region Use</vt:lpstr>
      <vt:lpstr>Out of Region Use</vt:lpstr>
      <vt:lpstr>Out of Region Use</vt:lpstr>
      <vt:lpstr>PowerPoint Presentation</vt:lpstr>
      <vt:lpstr>As so often  the Answer Is...</vt:lpstr>
      <vt:lpstr>Guidance</vt:lpstr>
      <vt:lpstr>Out of Region Use</vt:lpstr>
      <vt:lpstr>Out of Region Use</vt:lpstr>
      <vt:lpstr>Out of Region Use</vt:lpstr>
      <vt:lpstr>Out of Region Use</vt:lpstr>
      <vt:lpstr>Out of Region Use</vt:lpstr>
      <vt:lpstr>PowerPoint Presentation</vt:lpstr>
      <vt:lpstr>RIR Membership</vt:lpstr>
      <vt:lpstr>PowerPoint Presentation</vt:lpstr>
      <vt:lpstr>Disclaimer</vt:lpstr>
      <vt:lpstr>Membership at RIRs</vt:lpstr>
      <vt:lpstr>Payment of RIR Fees</vt:lpstr>
      <vt:lpstr>Payment of RIR Fees</vt:lpstr>
      <vt:lpstr>Payment of RIR Fees</vt:lpstr>
      <vt:lpstr>Multiple RIR Approach</vt:lpstr>
      <vt:lpstr>Conclusions</vt:lpstr>
      <vt:lpstr>There’s never enough time…</vt:lpstr>
      <vt:lpstr>        March, 14-18 2016      Heidelberg, Germany      Make the world a safer place.</vt:lpstr>
      <vt:lpstr>Questions?</vt:lpstr>
    </vt:vector>
  </TitlesOfParts>
  <Manager/>
  <Company>ERNW GmbH</Company>
  <LinksUpToDate>false</LinksUpToDate>
  <SharedDoc>false</SharedDoc>
  <HyperlinkBase/>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Will It Be Routed?</dc:title>
  <dc:subject/>
  <dc:creator>Enno Rey</dc:creator>
  <cp:keywords/>
  <dc:description/>
  <cp:lastModifiedBy>erey</cp:lastModifiedBy>
  <cp:revision>85</cp:revision>
  <dcterms:created xsi:type="dcterms:W3CDTF">2015-05-07T10:03:03Z</dcterms:created>
  <dcterms:modified xsi:type="dcterms:W3CDTF">2015-05-13T07:52:02Z</dcterms:modified>
  <cp:category/>
</cp:coreProperties>
</file>