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662738" cy="97742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95001D"/>
    <a:srgbClr val="FF0000"/>
    <a:srgbClr val="FB0000"/>
    <a:srgbClr val="E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4636" autoAdjust="0"/>
  </p:normalViewPr>
  <p:slideViewPr>
    <p:cSldViewPr>
      <p:cViewPr varScale="1">
        <p:scale>
          <a:sx n="108" d="100"/>
          <a:sy n="108" d="100"/>
        </p:scale>
        <p:origin x="-94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A45D14F-C797-45F2-8F37-3D2B4BCCA7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576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29238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C0DEB6-8067-4469-A662-9002D53099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85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11188" y="51577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11188" y="5300663"/>
            <a:ext cx="7705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611188" y="51577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611188" y="5300663"/>
            <a:ext cx="7705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15292" y="1340768"/>
            <a:ext cx="7702624" cy="1470025"/>
          </a:xfrm>
          <a:solidFill>
            <a:schemeClr val="bg1"/>
          </a:solidFill>
        </p:spPr>
        <p:txBody>
          <a:bodyPr/>
          <a:lstStyle>
            <a:lvl1pPr algn="ctr">
              <a:defRPr sz="4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5367492"/>
            <a:ext cx="7705725" cy="1139825"/>
          </a:xfrm>
          <a:solidFill>
            <a:srgbClr val="F9F9F9"/>
          </a:solidFill>
        </p:spPr>
        <p:txBody>
          <a:bodyPr/>
          <a:lstStyle>
            <a:lvl1pPr marL="0" indent="0">
              <a:buFont typeface="Arial" charset="0"/>
              <a:buNone/>
              <a:defRPr lang="de-DE" sz="2000" b="1" baseline="0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3137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94F18-D088-437C-8AEC-63B45CC67712}" type="datetime1">
              <a:rPr lang="de-DE"/>
              <a:pPr>
                <a:defRPr/>
              </a:pPr>
              <a:t>12.05.2015</a:t>
            </a:fld>
            <a:endParaRPr lang="de-DE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KI000000 - Name Präsentierender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97EC4A71-4618-471F-942D-E3866E4911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12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125537"/>
            <a:ext cx="4133850" cy="5472112"/>
          </a:xfr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sz="half" idx="13"/>
          </p:nvPr>
        </p:nvSpPr>
        <p:spPr>
          <a:xfrm>
            <a:off x="4932040" y="1124744"/>
            <a:ext cx="4133850" cy="547211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de-DE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E687-9502-4EE6-ADDB-7E9E758D71DC}" type="datetime1">
              <a:rPr lang="de-DE"/>
              <a:pPr>
                <a:defRPr/>
              </a:pPr>
              <a:t>12.05.2015</a:t>
            </a:fld>
            <a:endParaRPr lang="de-DE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KI000000 - Name Präsentierender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1467C38-5830-4928-AAEA-A5F48517E8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03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A6C5-7AE3-4301-953B-D3046E09D406}" type="datetime1">
              <a:rPr lang="de-DE"/>
              <a:pPr>
                <a:defRPr/>
              </a:pPr>
              <a:t>12.05.2015</a:t>
            </a:fld>
            <a:endParaRPr lang="de-DE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KI000000 - Name Präsentierender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D5AFA1B7-7CA7-4E79-9FAB-221E563DE4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58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/>
          <p:cNvSpPr>
            <a:spLocks noChangeShapeType="1"/>
          </p:cNvSpPr>
          <p:nvPr/>
        </p:nvSpPr>
        <p:spPr bwMode="auto">
          <a:xfrm>
            <a:off x="-11113" y="1031875"/>
            <a:ext cx="9144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26988"/>
            <a:ext cx="845978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421687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Line 14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Line 15"/>
          <p:cNvSpPr>
            <a:spLocks noChangeShapeType="1"/>
          </p:cNvSpPr>
          <p:nvPr/>
        </p:nvSpPr>
        <p:spPr bwMode="auto">
          <a:xfrm>
            <a:off x="-11113" y="1031875"/>
            <a:ext cx="9144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84550" y="6597650"/>
            <a:ext cx="23749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smtClean="0"/>
            </a:lvl1pPr>
          </a:lstStyle>
          <a:p>
            <a:pPr>
              <a:defRPr/>
            </a:pPr>
            <a:fld id="{F7F70B90-BB6B-41F2-9175-446EABF42C5A}" type="datetime1">
              <a:rPr lang="de-DE"/>
              <a:pPr>
                <a:defRPr/>
              </a:pPr>
              <a:t>12.05.2015</a:t>
            </a:fld>
            <a:endParaRPr lang="de-DE" dirty="0"/>
          </a:p>
        </p:txBody>
      </p:sp>
      <p:sp>
        <p:nvSpPr>
          <p:cNvPr id="686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597650"/>
            <a:ext cx="26638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dirty="0" smtClean="0"/>
            </a:lvl1pPr>
          </a:lstStyle>
          <a:p>
            <a:pPr>
              <a:defRPr/>
            </a:pPr>
            <a:r>
              <a:rPr lang="de-DE"/>
              <a:t>KI000000 - Name Präsentierender</a:t>
            </a:r>
          </a:p>
        </p:txBody>
      </p:sp>
      <p:sp>
        <p:nvSpPr>
          <p:cNvPr id="686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6597650"/>
            <a:ext cx="20272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r>
              <a:rPr lang="de-DE"/>
              <a:t>Seite </a:t>
            </a:r>
            <a:fld id="{A78984D4-E021-437B-A550-9D7F96A336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4" r:id="rId2"/>
    <p:sldLayoutId id="2147483675" r:id="rId3"/>
    <p:sldLayoutId id="2147483676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■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1200" indent="-3476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3150" indent="-3603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♦"/>
        <a:defRPr sz="2000">
          <a:solidFill>
            <a:schemeClr val="tx1"/>
          </a:solidFill>
          <a:latin typeface="+mn-lt"/>
        </a:defRPr>
      </a:lvl3pPr>
      <a:lvl4pPr marL="1435100" indent="-3603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>
          <a:solidFill>
            <a:schemeClr val="tx1"/>
          </a:solidFill>
          <a:latin typeface="+mn-lt"/>
        </a:defRPr>
      </a:lvl4pPr>
      <a:lvl5pPr marL="1790700" indent="-354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>
          <a:solidFill>
            <a:schemeClr val="tx1"/>
          </a:solidFill>
          <a:latin typeface="+mn-lt"/>
        </a:defRPr>
      </a:lvl5pPr>
      <a:lvl6pPr marL="2247900" indent="-354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>
          <a:solidFill>
            <a:schemeClr val="tx1"/>
          </a:solidFill>
          <a:latin typeface="+mn-lt"/>
        </a:defRPr>
      </a:lvl6pPr>
      <a:lvl7pPr marL="2705100" indent="-354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>
          <a:solidFill>
            <a:schemeClr val="tx1"/>
          </a:solidFill>
          <a:latin typeface="+mn-lt"/>
        </a:defRPr>
      </a:lvl7pPr>
      <a:lvl8pPr marL="3162300" indent="-354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>
          <a:solidFill>
            <a:schemeClr val="tx1"/>
          </a:solidFill>
          <a:latin typeface="+mn-lt"/>
        </a:defRPr>
      </a:lvl8pPr>
      <a:lvl9pPr marL="3619500" indent="-354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615950" y="1341438"/>
            <a:ext cx="7702550" cy="1871538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Assessment </a:t>
            </a:r>
            <a:r>
              <a:rPr lang="en-US" b="0" dirty="0"/>
              <a:t>Criteria for IPv6 Initial Allocation </a:t>
            </a:r>
            <a:r>
              <a:rPr lang="en-US" b="0" dirty="0" smtClean="0"/>
              <a:t>Size</a:t>
            </a:r>
            <a:endParaRPr lang="de-DE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>
          <a:xfrm>
            <a:off x="611188" y="5367338"/>
            <a:ext cx="7705725" cy="1139825"/>
          </a:xfrm>
        </p:spPr>
        <p:txBody>
          <a:bodyPr/>
          <a:lstStyle/>
          <a:p>
            <a:pPr>
              <a:defRPr/>
            </a:pPr>
            <a:r>
              <a:rPr sz="1400" dirty="0" smtClean="0"/>
              <a:t>Date: </a:t>
            </a:r>
            <a:r>
              <a:rPr lang="de-DE" sz="1400" dirty="0" smtClean="0"/>
              <a:t>13.05.2015</a:t>
            </a:r>
          </a:p>
          <a:p>
            <a:pPr>
              <a:defRPr/>
            </a:pPr>
            <a:r>
              <a:rPr lang="de-DE" sz="1400" dirty="0" smtClean="0"/>
              <a:t>Alexander Brinkmann, Kaufland Informationssysteme GmbH &amp; Co. KG</a:t>
            </a:r>
          </a:p>
          <a:p>
            <a:pPr>
              <a:defRPr/>
            </a:pPr>
            <a:r>
              <a:rPr lang="de-DE" sz="1400" dirty="0" smtClean="0"/>
              <a:t>Co-</a:t>
            </a:r>
            <a:r>
              <a:rPr lang="de-DE" sz="1400" dirty="0" err="1" smtClean="0"/>
              <a:t>Author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/>
              <a:t> </a:t>
            </a:r>
            <a:r>
              <a:rPr lang="de-DE" sz="1400" dirty="0" err="1" smtClean="0"/>
              <a:t>Policy</a:t>
            </a:r>
            <a:r>
              <a:rPr lang="de-DE" sz="1400" dirty="0" smtClean="0"/>
              <a:t> </a:t>
            </a:r>
            <a:r>
              <a:rPr lang="de-DE" sz="1400" dirty="0" err="1"/>
              <a:t>Proposal</a:t>
            </a:r>
            <a:r>
              <a:rPr lang="de-DE" sz="1400" dirty="0"/>
              <a:t> </a:t>
            </a:r>
            <a:r>
              <a:rPr lang="de-DE" sz="1400" dirty="0" smtClean="0"/>
              <a:t>2015-03</a:t>
            </a:r>
            <a:endParaRPr lang="de-DE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IPv6 </a:t>
            </a:r>
            <a:r>
              <a:rPr lang="de-DE" dirty="0" err="1" smtClean="0"/>
              <a:t>Addressing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smtClean="0"/>
              <a:t>provider-</a:t>
            </a:r>
            <a:r>
              <a:rPr lang="de-DE" dirty="0" err="1" smtClean="0"/>
              <a:t>oriented</a:t>
            </a:r>
            <a:endParaRPr lang="de-DE" dirty="0" smtClean="0"/>
          </a:p>
          <a:p>
            <a:pPr lvl="1"/>
            <a:r>
              <a:rPr lang="de-DE" dirty="0"/>
              <a:t>RIPE-246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 2002</a:t>
            </a:r>
          </a:p>
          <a:p>
            <a:pPr lvl="1"/>
            <a:r>
              <a:rPr lang="de-DE" dirty="0" err="1" smtClean="0"/>
              <a:t>Qualification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allocations</a:t>
            </a:r>
            <a:r>
              <a:rPr lang="de-DE" dirty="0" smtClean="0"/>
              <a:t> larger </a:t>
            </a:r>
            <a:r>
              <a:rPr lang="de-DE" dirty="0" err="1" smtClean="0"/>
              <a:t>than</a:t>
            </a:r>
            <a:r>
              <a:rPr lang="de-DE" dirty="0" smtClean="0"/>
              <a:t> /29 not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organziations</a:t>
            </a:r>
            <a:r>
              <a:rPr lang="de-DE" dirty="0" smtClean="0"/>
              <a:t>/</a:t>
            </a:r>
            <a:r>
              <a:rPr lang="de-DE" dirty="0" err="1" smtClean="0"/>
              <a:t>companies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err="1">
                <a:ea typeface="+mn-ea"/>
                <a:cs typeface="+mn-cs"/>
              </a:rPr>
              <a:t>Requirements</a:t>
            </a:r>
            <a:r>
              <a:rPr lang="de-DE" dirty="0">
                <a:ea typeface="+mn-ea"/>
                <a:cs typeface="+mn-cs"/>
              </a:rPr>
              <a:t> </a:t>
            </a:r>
            <a:r>
              <a:rPr lang="de-DE" dirty="0" err="1">
                <a:ea typeface="+mn-ea"/>
                <a:cs typeface="+mn-cs"/>
              </a:rPr>
              <a:t>of</a:t>
            </a:r>
            <a:r>
              <a:rPr lang="de-DE" dirty="0">
                <a:ea typeface="+mn-ea"/>
                <a:cs typeface="+mn-cs"/>
              </a:rPr>
              <a:t> private </a:t>
            </a:r>
            <a:r>
              <a:rPr lang="de-DE" dirty="0" err="1">
                <a:ea typeface="+mn-ea"/>
                <a:cs typeface="+mn-cs"/>
              </a:rPr>
              <a:t>organisations</a:t>
            </a:r>
            <a:r>
              <a:rPr lang="de-DE" dirty="0">
                <a:ea typeface="+mn-ea"/>
                <a:cs typeface="+mn-cs"/>
              </a:rPr>
              <a:t> </a:t>
            </a:r>
            <a:r>
              <a:rPr lang="de-DE" dirty="0" err="1">
                <a:ea typeface="+mn-ea"/>
                <a:cs typeface="+mn-cs"/>
              </a:rPr>
              <a:t>differ</a:t>
            </a:r>
            <a:endParaRPr lang="de-DE" dirty="0">
              <a:ea typeface="+mn-ea"/>
              <a:cs typeface="+mn-cs"/>
            </a:endParaRPr>
          </a:p>
          <a:p>
            <a:pPr lvl="1"/>
            <a:r>
              <a:rPr lang="de-DE" dirty="0" smtClean="0"/>
              <a:t>Internal (</a:t>
            </a:r>
            <a:r>
              <a:rPr lang="de-DE" dirty="0" err="1" smtClean="0"/>
              <a:t>routing</a:t>
            </a:r>
            <a:r>
              <a:rPr lang="de-DE" dirty="0" smtClean="0"/>
              <a:t>) </a:t>
            </a:r>
            <a:r>
              <a:rPr lang="de-DE" dirty="0" err="1" smtClean="0"/>
              <a:t>structure</a:t>
            </a:r>
            <a:endParaRPr lang="de-DE" dirty="0" smtClean="0"/>
          </a:p>
          <a:p>
            <a:pPr lvl="1"/>
            <a:r>
              <a:rPr lang="de-DE" dirty="0" smtClean="0"/>
              <a:t>Segmentation in </a:t>
            </a:r>
            <a:r>
              <a:rPr lang="de-DE" dirty="0" err="1" smtClean="0"/>
              <a:t>geography</a:t>
            </a:r>
            <a:r>
              <a:rPr lang="de-DE" dirty="0" smtClean="0"/>
              <a:t>, </a:t>
            </a:r>
            <a:r>
              <a:rPr lang="de-DE" dirty="0" err="1"/>
              <a:t>location</a:t>
            </a:r>
            <a:r>
              <a:rPr lang="de-DE" dirty="0"/>
              <a:t> </a:t>
            </a:r>
            <a:r>
              <a:rPr lang="de-DE" dirty="0" smtClean="0"/>
              <a:t>type, </a:t>
            </a:r>
            <a:r>
              <a:rPr lang="de-DE" dirty="0" err="1" smtClean="0"/>
              <a:t>function</a:t>
            </a:r>
            <a:r>
              <a:rPr lang="de-DE" dirty="0" smtClean="0"/>
              <a:t>,…</a:t>
            </a:r>
            <a:endParaRPr lang="de-DE" dirty="0"/>
          </a:p>
          <a:p>
            <a:pPr lvl="1"/>
            <a:r>
              <a:rPr lang="de-DE" dirty="0" smtClean="0"/>
              <a:t>Nibble </a:t>
            </a:r>
            <a:r>
              <a:rPr lang="de-DE" dirty="0" err="1" smtClean="0"/>
              <a:t>boundaries</a:t>
            </a:r>
            <a:endParaRPr lang="de-DE" dirty="0"/>
          </a:p>
          <a:p>
            <a:pPr lvl="1"/>
            <a:endParaRPr lang="de-DE" dirty="0" smtClean="0"/>
          </a:p>
          <a:p>
            <a:r>
              <a:rPr lang="de-DE" dirty="0" smtClean="0"/>
              <a:t>Logical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efficient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endParaRPr lang="de-DE" dirty="0"/>
          </a:p>
          <a:p>
            <a:pPr lvl="1"/>
            <a:endParaRPr lang="de-DE" dirty="0" smtClean="0"/>
          </a:p>
        </p:txBody>
      </p:sp>
      <p:sp>
        <p:nvSpPr>
          <p:cNvPr id="410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E12B173-3D90-4B7A-9931-07B361DE2F93}" type="datetime1">
              <a:rPr lang="de-DE"/>
              <a:pPr/>
              <a:t>12.05.2015</a:t>
            </a:fld>
            <a:endParaRPr lang="de-DE" dirty="0"/>
          </a:p>
        </p:txBody>
      </p:sp>
      <p:sp>
        <p:nvSpPr>
          <p:cNvPr id="410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/>
              <a:t>Seite </a:t>
            </a:r>
            <a:fld id="{AE42F7E7-7B9E-4134-B50B-21B30EF5E50B}" type="slidenum">
              <a:rPr lang="de-DE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Large </a:t>
            </a:r>
            <a:r>
              <a:rPr lang="de-DE" dirty="0" err="1" smtClean="0"/>
              <a:t>public</a:t>
            </a:r>
            <a:r>
              <a:rPr lang="de-DE" dirty="0" smtClean="0"/>
              <a:t> IPv6 </a:t>
            </a:r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ULA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alternative</a:t>
            </a:r>
            <a:endParaRPr lang="de-DE" dirty="0"/>
          </a:p>
          <a:p>
            <a:pPr lvl="1"/>
            <a:r>
              <a:rPr lang="de-DE" dirty="0" err="1" smtClean="0"/>
              <a:t>Avoidance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NAT</a:t>
            </a:r>
          </a:p>
          <a:p>
            <a:pPr lvl="1"/>
            <a:r>
              <a:rPr lang="de-DE" dirty="0" smtClean="0"/>
              <a:t>/</a:t>
            </a:r>
            <a:r>
              <a:rPr lang="de-DE" dirty="0"/>
              <a:t>48 </a:t>
            </a:r>
            <a:r>
              <a:rPr lang="de-DE" dirty="0" err="1"/>
              <a:t>prefix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 smtClean="0"/>
              <a:t>location</a:t>
            </a:r>
            <a:endParaRPr lang="de-DE" dirty="0" smtClean="0"/>
          </a:p>
          <a:p>
            <a:pPr lvl="1"/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>individual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/>
              <a:t>routing</a:t>
            </a:r>
            <a:r>
              <a:rPr lang="de-DE" dirty="0"/>
              <a:t> </a:t>
            </a:r>
          </a:p>
          <a:p>
            <a:endParaRPr lang="de-DE" dirty="0" smtClean="0"/>
          </a:p>
          <a:p>
            <a:r>
              <a:rPr lang="de-DE" dirty="0" smtClean="0"/>
              <a:t>RIPE NCC: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endParaRPr lang="de-DE" dirty="0" smtClean="0"/>
          </a:p>
          <a:p>
            <a:pPr lvl="1"/>
            <a:r>
              <a:rPr lang="de-DE" dirty="0" smtClean="0"/>
              <a:t>Not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internal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err="1" smtClean="0"/>
              <a:t>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r>
              <a:rPr lang="de-DE" dirty="0" smtClean="0"/>
              <a:t> </a:t>
            </a:r>
            <a:endParaRPr lang="de-DE" dirty="0" smtClean="0"/>
          </a:p>
          <a:p>
            <a:pPr lvl="1"/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/>
              <a:t>s</a:t>
            </a:r>
            <a:r>
              <a:rPr lang="de-DE" dirty="0" err="1" smtClean="0"/>
              <a:t>mall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IPv6 </a:t>
            </a:r>
            <a:r>
              <a:rPr lang="de-DE" dirty="0" err="1" smtClean="0"/>
              <a:t>range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endParaRPr lang="de-DE" dirty="0" smtClean="0"/>
          </a:p>
          <a:p>
            <a:pPr lvl="1"/>
            <a:r>
              <a:rPr lang="de-DE" dirty="0" err="1" smtClean="0"/>
              <a:t>Largest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private </a:t>
            </a:r>
            <a:r>
              <a:rPr lang="de-DE" dirty="0" err="1" smtClean="0"/>
              <a:t>use</a:t>
            </a:r>
            <a:r>
              <a:rPr lang="de-DE" dirty="0" smtClean="0"/>
              <a:t> (</a:t>
            </a:r>
            <a:r>
              <a:rPr lang="de-DE" dirty="0" err="1" smtClean="0"/>
              <a:t>like</a:t>
            </a:r>
            <a:r>
              <a:rPr lang="de-DE" dirty="0" smtClean="0"/>
              <a:t> 10.0.0.0/8 in IPv4)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094F18-D088-437C-8AEC-63B45CC67712}" type="datetime1">
              <a:rPr lang="de-DE" smtClean="0"/>
              <a:pPr>
                <a:defRPr/>
              </a:pPr>
              <a:t>12.05.2015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97EC4A71-4618-471F-942D-E3866E4911D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54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Goal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err="1" smtClean="0"/>
              <a:t>Modification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/>
              <a:t>IPv6 </a:t>
            </a:r>
            <a:r>
              <a:rPr lang="de-DE" u="sng" dirty="0" err="1"/>
              <a:t>addressing</a:t>
            </a:r>
            <a:r>
              <a:rPr lang="de-DE" u="sng" dirty="0"/>
              <a:t> </a:t>
            </a:r>
            <a:r>
              <a:rPr lang="de-DE" u="sng" dirty="0" err="1" smtClean="0"/>
              <a:t>policy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	vs</a:t>
            </a:r>
            <a:r>
              <a:rPr lang="de-DE" dirty="0" smtClean="0"/>
              <a:t>.</a:t>
            </a:r>
          </a:p>
          <a:p>
            <a:r>
              <a:rPr lang="de-DE" u="sng" dirty="0" err="1" smtClean="0"/>
              <a:t>Exception</a:t>
            </a:r>
            <a:r>
              <a:rPr lang="de-DE" u="sng" dirty="0" smtClean="0"/>
              <a:t> </a:t>
            </a:r>
            <a:r>
              <a:rPr lang="de-DE" u="sng" dirty="0" err="1"/>
              <a:t>for</a:t>
            </a:r>
            <a:r>
              <a:rPr lang="de-DE" u="sng" dirty="0"/>
              <a:t> large </a:t>
            </a:r>
            <a:r>
              <a:rPr lang="de-DE" u="sng" dirty="0" err="1" smtClean="0"/>
              <a:t>organizations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/>
              <a:t>Small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organizations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/28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smtClean="0"/>
              <a:t>larger</a:t>
            </a:r>
            <a:endParaRPr lang="de-DE" dirty="0"/>
          </a:p>
          <a:p>
            <a:r>
              <a:rPr lang="de-DE" dirty="0" err="1" smtClean="0"/>
              <a:t>Reasonable</a:t>
            </a:r>
            <a:r>
              <a:rPr lang="de-DE" dirty="0" smtClean="0"/>
              <a:t> </a:t>
            </a:r>
            <a:r>
              <a:rPr lang="de-DE" dirty="0" err="1" smtClean="0"/>
              <a:t>arguments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endParaRPr lang="de-DE" dirty="0" smtClean="0"/>
          </a:p>
          <a:p>
            <a:r>
              <a:rPr lang="de-DE" dirty="0" err="1" smtClean="0"/>
              <a:t>Examples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/48 </a:t>
            </a:r>
            <a:r>
              <a:rPr lang="de-DE" dirty="0" err="1" smtClean="0"/>
              <a:t>locations</a:t>
            </a:r>
            <a:endParaRPr lang="de-DE" dirty="0" smtClean="0"/>
          </a:p>
          <a:p>
            <a:pPr lvl="1"/>
            <a:r>
              <a:rPr lang="de-DE" dirty="0" err="1" smtClean="0"/>
              <a:t>Hierarchy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094F18-D088-437C-8AEC-63B45CC67712}" type="datetime1">
              <a:rPr lang="de-DE" smtClean="0"/>
              <a:pPr>
                <a:defRPr/>
              </a:pPr>
              <a:t>12.05.2015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97EC4A71-4618-471F-942D-E3866E4911D2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49371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KL">
      <a:dk1>
        <a:srgbClr val="262626"/>
      </a:dk1>
      <a:lt1>
        <a:srgbClr val="FFFFFF"/>
      </a:lt1>
      <a:dk2>
        <a:srgbClr val="5F5F5F"/>
      </a:dk2>
      <a:lt2>
        <a:srgbClr val="DBDBDB"/>
      </a:lt2>
      <a:accent1>
        <a:srgbClr val="0C0C0C"/>
      </a:accent1>
      <a:accent2>
        <a:srgbClr val="3F3F3F"/>
      </a:accent2>
      <a:accent3>
        <a:srgbClr val="7F7F7F"/>
      </a:accent3>
      <a:accent4>
        <a:srgbClr val="A5A5A5"/>
      </a:accent4>
      <a:accent5>
        <a:srgbClr val="D8D8D8"/>
      </a:accent5>
      <a:accent6>
        <a:srgbClr val="FFFFFF"/>
      </a:accent6>
      <a:hlink>
        <a:srgbClr val="002060"/>
      </a:hlink>
      <a:folHlink>
        <a:srgbClr val="E1E1E1"/>
      </a:folHlink>
    </a:clrScheme>
    <a:fontScheme name="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95001D"/>
        </a:accent6>
        <a:hlink>
          <a:srgbClr val="FFC1C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95001D"/>
        </a:accent6>
        <a:hlink>
          <a:srgbClr val="E4E4E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149</Words>
  <Application>Microsoft Office PowerPoint</Application>
  <PresentationFormat>Bildschirmpräsentation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blank</vt:lpstr>
      <vt:lpstr>Assessment Criteria for IPv6 Initial Allocation Size</vt:lpstr>
      <vt:lpstr>Motivation</vt:lpstr>
      <vt:lpstr>Large public IPv6 address space</vt:lpstr>
      <vt:lpstr>Goal for policy change</vt:lpstr>
    </vt:vector>
  </TitlesOfParts>
  <Company>Kaufland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&lt;Titel&gt;</dc:title>
  <dc:creator>Alexander Brinkmann</dc:creator>
  <cp:lastModifiedBy>Alexander Brinkmann</cp:lastModifiedBy>
  <cp:revision>15</cp:revision>
  <dcterms:created xsi:type="dcterms:W3CDTF">2015-05-12T07:11:07Z</dcterms:created>
  <dcterms:modified xsi:type="dcterms:W3CDTF">2015-05-12T14:40:58Z</dcterms:modified>
</cp:coreProperties>
</file>