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-10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FA2E7-C98E-F74D-91A3-D443B76BCA6F}" type="datetimeFigureOut">
              <a:rPr lang="en-US" smtClean="0"/>
              <a:t>10/05/15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F9F16-AA7F-1B4B-9F8F-36F931AA6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400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FA2E7-C98E-F74D-91A3-D443B76BCA6F}" type="datetimeFigureOut">
              <a:rPr lang="en-US" smtClean="0"/>
              <a:t>10/05/15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F9F16-AA7F-1B4B-9F8F-36F931AA6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095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FA2E7-C98E-F74D-91A3-D443B76BCA6F}" type="datetimeFigureOut">
              <a:rPr lang="en-US" smtClean="0"/>
              <a:t>10/05/15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F9F16-AA7F-1B4B-9F8F-36F931AA6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442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FA2E7-C98E-F74D-91A3-D443B76BCA6F}" type="datetimeFigureOut">
              <a:rPr lang="en-US" smtClean="0"/>
              <a:t>10/05/15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F9F16-AA7F-1B4B-9F8F-36F931AA6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281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FA2E7-C98E-F74D-91A3-D443B76BCA6F}" type="datetimeFigureOut">
              <a:rPr lang="en-US" smtClean="0"/>
              <a:t>10/05/15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F9F16-AA7F-1B4B-9F8F-36F931AA6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260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FA2E7-C98E-F74D-91A3-D443B76BCA6F}" type="datetimeFigureOut">
              <a:rPr lang="en-US" smtClean="0"/>
              <a:t>10/05/15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F9F16-AA7F-1B4B-9F8F-36F931AA6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148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FA2E7-C98E-F74D-91A3-D443B76BCA6F}" type="datetimeFigureOut">
              <a:rPr lang="en-US" smtClean="0"/>
              <a:t>10/05/15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F9F16-AA7F-1B4B-9F8F-36F931AA6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878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FA2E7-C98E-F74D-91A3-D443B76BCA6F}" type="datetimeFigureOut">
              <a:rPr lang="en-US" smtClean="0"/>
              <a:t>10/05/15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F9F16-AA7F-1B4B-9F8F-36F931AA6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060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FA2E7-C98E-F74D-91A3-D443B76BCA6F}" type="datetimeFigureOut">
              <a:rPr lang="en-US" smtClean="0"/>
              <a:t>10/05/15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F9F16-AA7F-1B4B-9F8F-36F931AA6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813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FA2E7-C98E-F74D-91A3-D443B76BCA6F}" type="datetimeFigureOut">
              <a:rPr lang="en-US" smtClean="0"/>
              <a:t>10/05/15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F9F16-AA7F-1B4B-9F8F-36F931AA6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54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FA2E7-C98E-F74D-91A3-D443B76BCA6F}" type="datetimeFigureOut">
              <a:rPr lang="en-US" smtClean="0"/>
              <a:t>10/05/15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F9F16-AA7F-1B4B-9F8F-36F931AA6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905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FA2E7-C98E-F74D-91A3-D443B76BCA6F}" type="datetimeFigureOut">
              <a:rPr lang="en-US" smtClean="0"/>
              <a:t>10/05/15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F9F16-AA7F-1B4B-9F8F-36F931AA6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279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ripe.net/mailman/listinfo/bcop" TargetMode="External"/><Relationship Id="rId3" Type="http://schemas.openxmlformats.org/officeDocument/2006/relationships/hyperlink" Target="https://www.ripe.net/participate/ripe/tf/bcop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ripe.net/publications/docs/ripe-631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RIPE 70 </a:t>
            </a:r>
            <a:r>
              <a:rPr lang="en-US" dirty="0" smtClean="0"/>
              <a:t>BCOP Task Force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Monday, 11</a:t>
            </a:r>
            <a:r>
              <a:rPr lang="en-US" baseline="30000" dirty="0" smtClean="0"/>
              <a:t>th</a:t>
            </a:r>
            <a:r>
              <a:rPr lang="en-US" dirty="0" smtClean="0"/>
              <a:t> May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388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Administrative </a:t>
            </a:r>
            <a:r>
              <a:rPr lang="en-US" dirty="0" smtClean="0"/>
              <a:t>Matters and Agenda Bashing </a:t>
            </a:r>
            <a:r>
              <a:rPr lang="en-US" dirty="0" smtClean="0"/>
              <a:t>[5 </a:t>
            </a:r>
            <a:r>
              <a:rPr lang="en-US" dirty="0" smtClean="0"/>
              <a:t>min] </a:t>
            </a:r>
            <a:r>
              <a:rPr lang="en-US" dirty="0" smtClean="0"/>
              <a:t>– </a:t>
            </a:r>
            <a:r>
              <a:rPr lang="en-US" dirty="0" smtClean="0"/>
              <a:t>Benno and Jan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Update</a:t>
            </a:r>
            <a:r>
              <a:rPr lang="en-US" dirty="0" smtClean="0"/>
              <a:t>: RIPE-631 BCOP Published [5 min] </a:t>
            </a:r>
            <a:r>
              <a:rPr lang="en-US" dirty="0"/>
              <a:t>–</a:t>
            </a:r>
            <a:r>
              <a:rPr lang="en-US" dirty="0" smtClean="0"/>
              <a:t> </a:t>
            </a:r>
            <a:r>
              <a:rPr lang="en-US" dirty="0" smtClean="0"/>
              <a:t>Jan </a:t>
            </a:r>
            <a:r>
              <a:rPr lang="en-US" dirty="0" err="1" smtClean="0"/>
              <a:t>Žorž</a:t>
            </a: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Update </a:t>
            </a:r>
            <a:r>
              <a:rPr lang="en-US" dirty="0" smtClean="0"/>
              <a:t>from NANOG BCOP [5 min] </a:t>
            </a:r>
            <a:r>
              <a:rPr lang="en-US" dirty="0" smtClean="0"/>
              <a:t>– </a:t>
            </a:r>
            <a:r>
              <a:rPr lang="en-US" dirty="0" smtClean="0"/>
              <a:t>Chris </a:t>
            </a:r>
            <a:r>
              <a:rPr lang="en-US" dirty="0" err="1" smtClean="0"/>
              <a:t>Grundemann</a:t>
            </a: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DNS </a:t>
            </a:r>
            <a:r>
              <a:rPr lang="en-US" dirty="0" smtClean="0"/>
              <a:t>TTL Values for the Modern World [</a:t>
            </a:r>
            <a:r>
              <a:rPr lang="en-US" dirty="0" smtClean="0"/>
              <a:t>20 </a:t>
            </a:r>
            <a:r>
              <a:rPr lang="en-US" dirty="0" smtClean="0"/>
              <a:t>min] </a:t>
            </a:r>
            <a:r>
              <a:rPr lang="en-US" dirty="0" smtClean="0"/>
              <a:t>– </a:t>
            </a:r>
            <a:r>
              <a:rPr lang="en-US" dirty="0" err="1" smtClean="0"/>
              <a:t>Olafur</a:t>
            </a:r>
            <a:r>
              <a:rPr lang="en-US" dirty="0" smtClean="0"/>
              <a:t> </a:t>
            </a:r>
            <a:r>
              <a:rPr lang="en-US" dirty="0" err="1" smtClean="0"/>
              <a:t>Gudmundsson</a:t>
            </a: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Network </a:t>
            </a:r>
            <a:r>
              <a:rPr lang="en-US" dirty="0" smtClean="0"/>
              <a:t>Operations Simplicity BCOP [</a:t>
            </a:r>
            <a:r>
              <a:rPr lang="en-US" dirty="0" smtClean="0"/>
              <a:t>20 </a:t>
            </a:r>
            <a:r>
              <a:rPr lang="en-US" dirty="0" smtClean="0"/>
              <a:t>min] </a:t>
            </a:r>
            <a:r>
              <a:rPr lang="en-US" dirty="0" smtClean="0"/>
              <a:t>– </a:t>
            </a:r>
            <a:r>
              <a:rPr lang="en-US" dirty="0" smtClean="0"/>
              <a:t>Gunter Van de </a:t>
            </a:r>
            <a:r>
              <a:rPr lang="en-US" dirty="0" err="1" smtClean="0"/>
              <a:t>Velde</a:t>
            </a:r>
            <a:r>
              <a:rPr lang="en-US" dirty="0" smtClean="0"/>
              <a:t>, </a:t>
            </a:r>
            <a:r>
              <a:rPr lang="en-US" dirty="0" err="1" smtClean="0"/>
              <a:t>Berislav</a:t>
            </a:r>
            <a:r>
              <a:rPr lang="en-US" dirty="0" smtClean="0"/>
              <a:t> </a:t>
            </a:r>
            <a:r>
              <a:rPr lang="en-US" dirty="0" err="1" smtClean="0"/>
              <a:t>Todorovic</a:t>
            </a:r>
            <a:r>
              <a:rPr lang="en-US" dirty="0" smtClean="0"/>
              <a:t>, Hans </a:t>
            </a:r>
            <a:r>
              <a:rPr lang="en-US" dirty="0" err="1" smtClean="0"/>
              <a:t>Thienpondt</a:t>
            </a:r>
            <a:r>
              <a:rPr lang="en-US" dirty="0" smtClean="0"/>
              <a:t> </a:t>
            </a: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 Guide About </a:t>
            </a:r>
            <a:r>
              <a:rPr lang="en-US" dirty="0" err="1" smtClean="0"/>
              <a:t>DDoS</a:t>
            </a:r>
            <a:r>
              <a:rPr lang="en-US" dirty="0" smtClean="0"/>
              <a:t> Attacks [10 min] – Guillaume Valadon</a:t>
            </a: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Open </a:t>
            </a:r>
            <a:r>
              <a:rPr lang="en-US" dirty="0" smtClean="0"/>
              <a:t>Microphone Session: Ideas for New BCOPs and Volunteering </a:t>
            </a:r>
            <a:r>
              <a:rPr lang="en-US" dirty="0" smtClean="0"/>
              <a:t>[0 </a:t>
            </a:r>
            <a:r>
              <a:rPr lang="en-US" dirty="0" smtClean="0"/>
              <a:t>min]</a:t>
            </a:r>
          </a:p>
        </p:txBody>
      </p:sp>
    </p:spTree>
    <p:extLst>
      <p:ext uri="{BB962C8B-B14F-4D97-AF65-F5344CB8AC3E}">
        <p14:creationId xmlns:p14="http://schemas.microsoft.com/office/powerpoint/2010/main" val="1413461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BCOP TF – a refresh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Mailing list: </a:t>
            </a:r>
            <a:r>
              <a:rPr lang="en-US" dirty="0" smtClean="0">
                <a:hlinkClick r:id="rId2"/>
              </a:rPr>
              <a:t>https://www.ripe.net/mailman/listinfo/bcop</a:t>
            </a:r>
            <a:endParaRPr lang="en-US" dirty="0" smtClean="0"/>
          </a:p>
          <a:p>
            <a:r>
              <a:rPr lang="en-US" dirty="0" smtClean="0"/>
              <a:t>Charter: </a:t>
            </a:r>
            <a:r>
              <a:rPr lang="en-US" dirty="0" smtClean="0">
                <a:hlinkClick r:id="rId3"/>
              </a:rPr>
              <a:t>https://www.ripe.net/participate/ripe/tf/bcop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471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we doing here?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The Best Current Operational Practices Task Force aims to: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Identify and discuss operational issues among the operators and to produce document series that capture the best practices for </a:t>
            </a:r>
            <a:r>
              <a:rPr lang="en-US" dirty="0" err="1" smtClean="0"/>
              <a:t>operationalising</a:t>
            </a:r>
            <a:r>
              <a:rPr lang="en-US" dirty="0" smtClean="0"/>
              <a:t> Internet technologies.</a:t>
            </a:r>
          </a:p>
          <a:p>
            <a:r>
              <a:rPr lang="en-US" dirty="0" smtClean="0"/>
              <a:t>Provide a way to make good operational practices reference documents easily available, e.g., via RIPE Documents series.</a:t>
            </a:r>
          </a:p>
          <a:p>
            <a:r>
              <a:rPr lang="en-US" dirty="0" smtClean="0"/>
              <a:t>Documents should be produced by experienced operators.</a:t>
            </a:r>
          </a:p>
          <a:p>
            <a:r>
              <a:rPr lang="en-US" dirty="0" smtClean="0"/>
              <a:t>Provide a place for operators to identify, discuss, and communicate their operational needs, and if there are no standards for this problem, channel these to the standards process.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98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 from last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b="1" dirty="0" smtClean="0"/>
              <a:t>“Troubleshooting IPv6 for Residential ISP helpdesks” document draft  was on 23</a:t>
            </a:r>
            <a:r>
              <a:rPr lang="en-US" b="1" baseline="30000" dirty="0" smtClean="0"/>
              <a:t>rd</a:t>
            </a:r>
            <a:r>
              <a:rPr lang="en-US" b="1" dirty="0" smtClean="0"/>
              <a:t> Feb 2015 published as RIPE-631 !</a:t>
            </a:r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dirty="0" smtClean="0">
                <a:hlinkClick r:id="rId2"/>
              </a:rPr>
              <a:t>https://www.ripe.net/publications/docs/ripe-631</a:t>
            </a:r>
            <a:r>
              <a:rPr lang="en-US" dirty="0" smtClean="0"/>
              <a:t> </a:t>
            </a:r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dirty="0" smtClean="0"/>
              <a:t>Congratulations, we’ve got a first RIPE BCOP document out there </a:t>
            </a:r>
            <a:r>
              <a:rPr lang="en-US" dirty="0" smtClean="0">
                <a:sym typeface="Wingdings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846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RIPE-631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00970"/>
            <a:ext cx="9144000" cy="4423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29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BCOP efforts around the world?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hear from Chris </a:t>
            </a:r>
            <a:r>
              <a:rPr lang="en-US" dirty="0" err="1" smtClean="0"/>
              <a:t>Grundemann</a:t>
            </a:r>
            <a:r>
              <a:rPr lang="en-US" dirty="0" smtClean="0"/>
              <a:t> what’s going on at NANOG BCOP</a:t>
            </a:r>
          </a:p>
          <a:p>
            <a:r>
              <a:rPr lang="en-US" dirty="0" smtClean="0"/>
              <a:t>Any other representatives from any other BCOP activity in other regions in the room and would like to do a quick update?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563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616</TotalTime>
  <Words>338</Words>
  <Application>Microsoft Macintosh PowerPoint</Application>
  <PresentationFormat>On-screen Show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RIPE 70 BCOP Task Force</vt:lpstr>
      <vt:lpstr>Agenda</vt:lpstr>
      <vt:lpstr>About BCOP TF – a refresh</vt:lpstr>
      <vt:lpstr>What are we doing here?</vt:lpstr>
      <vt:lpstr>Update from last meeting</vt:lpstr>
      <vt:lpstr>RIPE-631</vt:lpstr>
      <vt:lpstr>Other BCOP efforts around the world?</vt:lpstr>
    </vt:vector>
  </TitlesOfParts>
  <Company>go6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RIPE70 BCOP Task Force</dc:title>
  <dc:creator>Jan Zorz</dc:creator>
  <cp:lastModifiedBy>Benno Overeinder</cp:lastModifiedBy>
  <cp:revision>8</cp:revision>
  <dcterms:created xsi:type="dcterms:W3CDTF">2015-05-10T06:57:37Z</dcterms:created>
  <dcterms:modified xsi:type="dcterms:W3CDTF">2015-05-11T05:09:52Z</dcterms:modified>
</cp:coreProperties>
</file>