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9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8" r:id="rId13"/>
    <p:sldId id="271" r:id="rId14"/>
    <p:sldId id="272" r:id="rId15"/>
    <p:sldId id="273" r:id="rId16"/>
    <p:sldId id="267" r:id="rId17"/>
    <p:sldId id="276" r:id="rId18"/>
    <p:sldId id="274" r:id="rId19"/>
    <p:sldId id="266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37150-D0DA-8643-99C3-C278966F32FD}" type="datetimeFigureOut">
              <a:rPr lang="en-US" smtClean="0"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C584F-4B44-1B4D-9B7A-0563BB8172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74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38E9B-79E6-DE48-BDA2-95DDA5CB2FD8}" type="datetimeFigureOut">
              <a:rPr lang="en-US" smtClean="0"/>
              <a:t>5/13/15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ED0AE-964F-8E41-9275-A548BC3A02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219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7A399-69F1-7045-AA03-F868AA5E178D}" type="datetime1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48394-D675-4644-9BCF-C40E2E61287E}" type="datetime1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23B46-4983-A744-8873-F9AB5E9B88FE}" type="datetime1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85FA8-78F6-6F46-8CDA-D14865D9439B}" type="datetime1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4AD-2243-FF48-B8F3-69C02DBE9410}" type="datetime1">
              <a:rPr lang="en-US" smtClean="0"/>
              <a:t>5/13/15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23C92-45F4-4C30-810D-4886C1BA69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ADD0A-6A47-5F47-866F-868ACD3CB56B}" type="datetime1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8B50B-A5CE-4C4A-A0F0-B88B7D1AA087}" type="datetime1">
              <a:rPr lang="en-US" smtClean="0"/>
              <a:t>5/13/15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853A-485A-7D4E-9BEE-5428CDC7F7EB}" type="datetime1">
              <a:rPr lang="en-US" smtClean="0"/>
              <a:t>5/13/15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5F5E5-3D67-9749-8B6C-0D802F9B79D7}" type="datetime1">
              <a:rPr lang="en-US" smtClean="0"/>
              <a:t>5/13/15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EC7FD-DB73-9F45-A928-306FA416B91B}" type="datetime1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E3ED0-64BF-D744-91A1-5FC7BA679C29}" type="datetime1">
              <a:rPr lang="en-US" smtClean="0"/>
              <a:t>5/13/15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37106-F2ED-405E-BC33-CC3CF42620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32CE0990-2B0E-B94C-89F9-3BC291A74F70}" type="datetime1">
              <a:rPr lang="en-US" smtClean="0"/>
              <a:t>5/13/15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RIPE70 - Amsterdam - 13, May 2015 - IPv6 for ISPs Aaron Hughes &lt;aaron@6connect.com&gt;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38237106-F2ED-405E-BC33-CC3CF426205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729" r:id="rId1"/>
    <p:sldLayoutId id="2147484730" r:id="rId2"/>
    <p:sldLayoutId id="2147484731" r:id="rId3"/>
    <p:sldLayoutId id="2147484732" r:id="rId4"/>
    <p:sldLayoutId id="2147484733" r:id="rId5"/>
    <p:sldLayoutId id="2147484734" r:id="rId6"/>
    <p:sldLayoutId id="2147484735" r:id="rId7"/>
    <p:sldLayoutId id="2147484736" r:id="rId8"/>
    <p:sldLayoutId id="2147484737" r:id="rId9"/>
    <p:sldLayoutId id="2147484738" r:id="rId10"/>
    <p:sldLayoutId id="2147484739" r:id="rId11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aron@6connect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Aaron Hughes, CEO 6connect</a:t>
            </a:r>
          </a:p>
          <a:p>
            <a:r>
              <a:rPr lang="en-US" dirty="0" smtClean="0">
                <a:hlinkClick r:id="rId2"/>
              </a:rPr>
              <a:t>aaron@6connect.com</a:t>
            </a:r>
            <a:endParaRPr lang="en-US" dirty="0" smtClean="0"/>
          </a:p>
          <a:p>
            <a:r>
              <a:rPr lang="en-US" dirty="0" smtClean="0"/>
              <a:t>RIPE70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IPv6 </a:t>
            </a:r>
            <a:r>
              <a:rPr lang="en-US" dirty="0" smtClean="0"/>
              <a:t>for </a:t>
            </a:r>
            <a:r>
              <a:rPr lang="en-US" dirty="0" smtClean="0"/>
              <a:t>Internet service providers</a:t>
            </a:r>
            <a:br>
              <a:rPr lang="en-US" dirty="0" smtClean="0"/>
            </a:br>
            <a:r>
              <a:rPr lang="en-US" dirty="0" smtClean="0"/>
              <a:t>state/lessons/still to come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869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Supporting systems were difficult</a:t>
            </a:r>
          </a:p>
          <a:p>
            <a:pPr lvl="1"/>
            <a:r>
              <a:rPr lang="en-US" dirty="0" smtClean="0"/>
              <a:t>Training ops on PTRs for ip6.arpa</a:t>
            </a:r>
            <a:r>
              <a:rPr lang="en-US" dirty="0" smtClean="0"/>
              <a:t>.  / Delegation not easy.</a:t>
            </a:r>
            <a:endParaRPr lang="en-US" dirty="0" smtClean="0"/>
          </a:p>
          <a:p>
            <a:pPr lvl="1"/>
            <a:r>
              <a:rPr lang="en-US" dirty="0" smtClean="0"/>
              <a:t>Were using IRRPT for customer filters, no support for v6</a:t>
            </a:r>
          </a:p>
          <a:p>
            <a:pPr lvl="1"/>
            <a:r>
              <a:rPr lang="en-US" dirty="0" smtClean="0"/>
              <a:t>Many hard coded references in code, logging analysis, abuse reporting,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No monitoring tools available to properly externally monitor dual stack.</a:t>
            </a:r>
          </a:p>
          <a:p>
            <a:pPr lvl="2"/>
            <a:r>
              <a:rPr lang="en-US" dirty="0" smtClean="0"/>
              <a:t>Added additional probes per host with hard coded stack</a:t>
            </a:r>
          </a:p>
          <a:p>
            <a:pPr lvl="2"/>
            <a:r>
              <a:rPr lang="en-US" dirty="0" smtClean="0"/>
              <a:t>Still a work in progress with external monitoring orgs.</a:t>
            </a:r>
          </a:p>
          <a:p>
            <a:pPr lvl="2"/>
            <a:r>
              <a:rPr lang="en-US" dirty="0" smtClean="0"/>
              <a:t>Debating service.ipv4.domain.com &amp; service.ipv6.</a:t>
            </a:r>
            <a:r>
              <a:rPr lang="en-US" dirty="0" smtClean="0"/>
              <a:t>domain.com</a:t>
            </a:r>
          </a:p>
          <a:p>
            <a:pPr lvl="3"/>
            <a:r>
              <a:rPr lang="en-US" dirty="0" smtClean="0"/>
              <a:t>Name Based virtual hosts with application testing extremely difficult.</a:t>
            </a:r>
            <a:endParaRPr lang="en-US" dirty="0" smtClean="0"/>
          </a:p>
          <a:p>
            <a:pPr lvl="2"/>
            <a:r>
              <a:rPr lang="en-US" dirty="0" smtClean="0"/>
              <a:t>Internal monitoring was less of an issue, but still no decent discovery of v6 subnets and hosts within. Displaying stacks on visuals is still a challenge.</a:t>
            </a:r>
          </a:p>
          <a:p>
            <a:pPr lvl="2"/>
            <a:r>
              <a:rPr lang="en-US" dirty="0" smtClean="0"/>
              <a:t>Debugging which stack is being used not being relayed clearly to support.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630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IPv6 not engrained in decision making</a:t>
            </a:r>
          </a:p>
          <a:p>
            <a:pPr lvl="1"/>
            <a:r>
              <a:rPr lang="en-US" dirty="0" smtClean="0"/>
              <a:t>Getting entire company to require proper support from vendors (not make the problem worse) is very hard to instill</a:t>
            </a:r>
          </a:p>
          <a:p>
            <a:pPr lvl="2"/>
            <a:r>
              <a:rPr lang="en-US" dirty="0" smtClean="0"/>
              <a:t>Not willing to put the relationship on the line for IPv6 support.</a:t>
            </a:r>
          </a:p>
          <a:p>
            <a:pPr lvl="1"/>
            <a:r>
              <a:rPr lang="en-US" dirty="0" smtClean="0"/>
              <a:t>Constant reminders to provisioning staff that dual stack must be the default assignment is getting better, but still not part of normal behavior</a:t>
            </a:r>
          </a:p>
          <a:p>
            <a:pPr lvl="1"/>
            <a:r>
              <a:rPr lang="en-US" dirty="0" smtClean="0"/>
              <a:t>Convincing sales to charge more money for IPv4 statics and give IPv6 without cost is difficult. They don’t want to confront the “why” we are charging more with the customer(s).</a:t>
            </a:r>
          </a:p>
          <a:p>
            <a:pPr lvl="1"/>
            <a:r>
              <a:rPr lang="en-US" dirty="0" smtClean="0"/>
              <a:t>Eating your own dog food is not enough to get people to understand the underlying differences.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419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Downstream Training:</a:t>
            </a:r>
          </a:p>
          <a:p>
            <a:r>
              <a:rPr lang="en-US" dirty="0" smtClean="0"/>
              <a:t>Educating prospects and existing customers is an uphill battle</a:t>
            </a:r>
          </a:p>
          <a:p>
            <a:pPr lvl="1"/>
            <a:r>
              <a:rPr lang="en-US" dirty="0" smtClean="0"/>
              <a:t>Sales staff does not want to risk potential revenue by injecting IPv6 into RFP requirements.</a:t>
            </a:r>
          </a:p>
          <a:p>
            <a:pPr lvl="1"/>
            <a:r>
              <a:rPr lang="en-US" dirty="0" smtClean="0"/>
              <a:t>The level of comfort with discussing downstream customers IPv6 plan is low. There is a fear that the dialogue can interfere with margin or cause them to feel unhappy</a:t>
            </a:r>
          </a:p>
          <a:p>
            <a:pPr lvl="1"/>
            <a:r>
              <a:rPr lang="en-US" dirty="0" smtClean="0"/>
              <a:t> Additional fears / discomfort with potentially disclosing how much IPv4 space is in our own  inventory (The customer may go somewhere with more inventory).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110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Feature Parity</a:t>
            </a:r>
          </a:p>
          <a:p>
            <a:pPr lvl="1"/>
            <a:r>
              <a:rPr lang="en-US" dirty="0" smtClean="0"/>
              <a:t>Seemingly simply features in IPv4 are not supported with IPv6 on a great deal of hardware and software (or supporting software)</a:t>
            </a:r>
          </a:p>
          <a:p>
            <a:pPr lvl="2"/>
            <a:r>
              <a:rPr lang="en-US" dirty="0" smtClean="0"/>
              <a:t>Cisco HSRP (standby version 2)</a:t>
            </a:r>
          </a:p>
          <a:p>
            <a:pPr lvl="2"/>
            <a:r>
              <a:rPr lang="en-US" dirty="0" err="1" smtClean="0"/>
              <a:t>Stateful</a:t>
            </a:r>
            <a:r>
              <a:rPr lang="en-US" dirty="0" smtClean="0"/>
              <a:t> firewalls</a:t>
            </a:r>
          </a:p>
          <a:p>
            <a:pPr lvl="2"/>
            <a:r>
              <a:rPr lang="en-US" dirty="0" smtClean="0"/>
              <a:t>Load balancers</a:t>
            </a:r>
          </a:p>
          <a:p>
            <a:pPr lvl="2"/>
            <a:r>
              <a:rPr lang="en-US" dirty="0" smtClean="0"/>
              <a:t>IPS/IDS/Security analysis tools (and alerting)</a:t>
            </a:r>
          </a:p>
          <a:p>
            <a:pPr lvl="2"/>
            <a:r>
              <a:rPr lang="en-US" dirty="0" err="1" smtClean="0"/>
              <a:t>FlowAnalysis</a:t>
            </a:r>
            <a:endParaRPr lang="en-US" dirty="0" smtClean="0"/>
          </a:p>
          <a:p>
            <a:pPr lvl="2"/>
            <a:r>
              <a:rPr lang="en-US" dirty="0" smtClean="0"/>
              <a:t>Log Parsing tools</a:t>
            </a:r>
          </a:p>
          <a:p>
            <a:pPr lvl="2"/>
            <a:r>
              <a:rPr lang="en-US" dirty="0" smtClean="0"/>
              <a:t>Filtering tools</a:t>
            </a:r>
          </a:p>
          <a:p>
            <a:pPr lvl="2"/>
            <a:r>
              <a:rPr lang="en-US" dirty="0" smtClean="0"/>
              <a:t>DNS management tools</a:t>
            </a:r>
          </a:p>
          <a:p>
            <a:pPr lvl="2"/>
            <a:r>
              <a:rPr lang="en-US" dirty="0" err="1" smtClean="0"/>
              <a:t>DHCPd</a:t>
            </a:r>
            <a:r>
              <a:rPr lang="en-US" dirty="0" smtClean="0"/>
              <a:t> (and helper addresses)</a:t>
            </a:r>
          </a:p>
          <a:p>
            <a:pPr lvl="2"/>
            <a:r>
              <a:rPr lang="en-US" dirty="0" smtClean="0"/>
              <a:t>Odd behaviors with v4 NAT + v6 Native (inconsistent security policies)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14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Internal supporting staff</a:t>
            </a:r>
          </a:p>
          <a:p>
            <a:pPr lvl="1"/>
            <a:r>
              <a:rPr lang="en-US" dirty="0" smtClean="0"/>
              <a:t>Very limited number of operations and IT staff able to understand how to debug IPv6 and dual stack issues.</a:t>
            </a:r>
          </a:p>
          <a:p>
            <a:pPr lvl="1"/>
            <a:r>
              <a:rPr lang="en-US" dirty="0" smtClean="0"/>
              <a:t>Even fewer able to train others</a:t>
            </a:r>
          </a:p>
          <a:p>
            <a:pPr lvl="1"/>
            <a:r>
              <a:rPr lang="en-US" dirty="0" err="1" smtClean="0"/>
              <a:t>DevOps</a:t>
            </a:r>
            <a:r>
              <a:rPr lang="en-US" dirty="0" smtClean="0"/>
              <a:t> staff consider requests ‘new features’ vs. ‘bug’ and have long timelines.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151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California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Entirely different to secure</a:t>
            </a:r>
          </a:p>
          <a:p>
            <a:pPr lvl="1"/>
            <a:r>
              <a:rPr lang="en-US" dirty="0" smtClean="0"/>
              <a:t>Duplication of policies does not always work</a:t>
            </a:r>
          </a:p>
          <a:p>
            <a:pPr lvl="1"/>
            <a:r>
              <a:rPr lang="en-US" dirty="0" smtClean="0"/>
              <a:t>NAT is no longer the </a:t>
            </a:r>
            <a:r>
              <a:rPr lang="en-US" dirty="0" err="1" smtClean="0"/>
              <a:t>demarc</a:t>
            </a:r>
            <a:r>
              <a:rPr lang="en-US" dirty="0" smtClean="0"/>
              <a:t> and requires unique policy</a:t>
            </a:r>
          </a:p>
          <a:p>
            <a:pPr lvl="1"/>
            <a:r>
              <a:rPr lang="en-US" dirty="0" smtClean="0"/>
              <a:t>Some applications only bind to IPv4 and avoid the security application entirely</a:t>
            </a:r>
          </a:p>
          <a:p>
            <a:pPr lvl="2"/>
            <a:r>
              <a:rPr lang="en-US" dirty="0" smtClean="0"/>
              <a:t>Symantec Encryption Desktop / PGP issues</a:t>
            </a:r>
          </a:p>
          <a:p>
            <a:pPr lvl="1"/>
            <a:r>
              <a:rPr lang="en-US" dirty="0" smtClean="0"/>
              <a:t>Duplicating security policy challenges</a:t>
            </a:r>
          </a:p>
          <a:p>
            <a:pPr lvl="1"/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0105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cloud service provider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Orchestration platforms missing IPv6 support entirely.</a:t>
            </a:r>
          </a:p>
          <a:p>
            <a:pPr lvl="1"/>
            <a:r>
              <a:rPr lang="en-US" dirty="0" err="1"/>
              <a:t>vCenter</a:t>
            </a:r>
            <a:r>
              <a:rPr lang="en-US" dirty="0"/>
              <a:t>, </a:t>
            </a:r>
            <a:r>
              <a:rPr lang="en-US" dirty="0" err="1"/>
              <a:t>vRemote</a:t>
            </a:r>
            <a:r>
              <a:rPr lang="en-US" dirty="0"/>
              <a:t>, </a:t>
            </a:r>
            <a:r>
              <a:rPr lang="en-US" dirty="0" err="1"/>
              <a:t>etc</a:t>
            </a:r>
            <a:r>
              <a:rPr lang="en-US" dirty="0"/>
              <a:t>, zero support for </a:t>
            </a:r>
            <a:r>
              <a:rPr lang="en-US" dirty="0" smtClean="0"/>
              <a:t>IPv6</a:t>
            </a:r>
          </a:p>
          <a:p>
            <a:r>
              <a:rPr lang="en-US" dirty="0" smtClean="0"/>
              <a:t>Defining </a:t>
            </a:r>
            <a:r>
              <a:rPr lang="en-US" dirty="0" err="1" smtClean="0"/>
              <a:t>vCell</a:t>
            </a:r>
            <a:r>
              <a:rPr lang="en-US" dirty="0"/>
              <a:t> </a:t>
            </a:r>
            <a:r>
              <a:rPr lang="en-US" dirty="0" smtClean="0"/>
              <a:t>IP schema difficult, matching to existing 1918 plan</a:t>
            </a:r>
          </a:p>
          <a:p>
            <a:r>
              <a:rPr lang="en-US" dirty="0" smtClean="0"/>
              <a:t>Could not add management network without public facing first</a:t>
            </a:r>
          </a:p>
          <a:p>
            <a:pPr lvl="1"/>
            <a:r>
              <a:rPr lang="en-US" dirty="0" smtClean="0"/>
              <a:t>If a server has an IPv6 address, it will attempt to use the AAAA’s of those returned.</a:t>
            </a:r>
          </a:p>
          <a:p>
            <a:r>
              <a:rPr lang="en-US" dirty="0" smtClean="0"/>
              <a:t>DNS policies utilizing split horizon need to change</a:t>
            </a:r>
          </a:p>
          <a:p>
            <a:r>
              <a:rPr lang="en-US" dirty="0" smtClean="0"/>
              <a:t>Mapping solutions for things such as </a:t>
            </a:r>
            <a:r>
              <a:rPr lang="en-US" dirty="0" err="1" smtClean="0"/>
              <a:t>OpenStack</a:t>
            </a:r>
            <a:r>
              <a:rPr lang="en-US" dirty="0" smtClean="0"/>
              <a:t> UUID (</a:t>
            </a:r>
            <a:r>
              <a:rPr lang="en-US" dirty="0" err="1" smtClean="0"/>
              <a:t>mgmt</a:t>
            </a:r>
            <a:r>
              <a:rPr lang="en-US" dirty="0" smtClean="0"/>
              <a:t> </a:t>
            </a:r>
            <a:r>
              <a:rPr lang="en-US" dirty="0" err="1" smtClean="0"/>
              <a:t>ssh</a:t>
            </a:r>
            <a:r>
              <a:rPr lang="en-US" dirty="0" smtClean="0"/>
              <a:t> broken)</a:t>
            </a:r>
          </a:p>
          <a:p>
            <a:r>
              <a:rPr lang="en-US" dirty="0" smtClean="0"/>
              <a:t>Most provisioning tools are home-grown </a:t>
            </a:r>
            <a:r>
              <a:rPr lang="en-US" dirty="0" err="1" smtClean="0"/>
              <a:t>dev</a:t>
            </a:r>
            <a:r>
              <a:rPr lang="en-US" dirty="0" smtClean="0"/>
              <a:t>-ops v4 only</a:t>
            </a:r>
          </a:p>
          <a:p>
            <a:r>
              <a:rPr lang="en-US" dirty="0" smtClean="0"/>
              <a:t>Missing ILMI support over v6 on a ton of gear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501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Eyeball access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All connected Ethernet type services were easy to dual stack (bridged)</a:t>
            </a:r>
          </a:p>
          <a:p>
            <a:r>
              <a:rPr lang="en-US" dirty="0" smtClean="0"/>
              <a:t>DSL and cable modems have mixed support and behavior</a:t>
            </a:r>
          </a:p>
          <a:p>
            <a:pPr lvl="1"/>
            <a:r>
              <a:rPr lang="en-US" dirty="0" smtClean="0"/>
              <a:t>Feature parity missing with 100% of vendors based on received feedback</a:t>
            </a:r>
          </a:p>
          <a:p>
            <a:pPr lvl="2"/>
            <a:r>
              <a:rPr lang="en-US" dirty="0" smtClean="0"/>
              <a:t>Missing firewall, mapping, MAC filtering, security features</a:t>
            </a:r>
          </a:p>
          <a:p>
            <a:r>
              <a:rPr lang="en-US" dirty="0" smtClean="0"/>
              <a:t>Allocation sizes to customers vary from a single /64 to a /48.</a:t>
            </a:r>
          </a:p>
          <a:p>
            <a:r>
              <a:rPr lang="en-US" dirty="0" smtClean="0"/>
              <a:t>Surprising majority only hand out a single /64</a:t>
            </a:r>
          </a:p>
          <a:p>
            <a:r>
              <a:rPr lang="en-US" dirty="0" smtClean="0"/>
              <a:t>Support for static v6 assignments missing from most eyeballs.</a:t>
            </a:r>
          </a:p>
          <a:p>
            <a:pPr lvl="1"/>
            <a:r>
              <a:rPr lang="en-US" dirty="0" smtClean="0"/>
              <a:t>Long DHCP leases were the norm</a:t>
            </a:r>
          </a:p>
          <a:p>
            <a:pPr lvl="1"/>
            <a:r>
              <a:rPr lang="en-US" dirty="0" smtClean="0"/>
              <a:t>Several waiting on CMTS support for IGP features.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235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Backbone topology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Overwhelming majority:</a:t>
            </a:r>
          </a:p>
          <a:p>
            <a:pPr lvl="1"/>
            <a:r>
              <a:rPr lang="en-US" dirty="0" smtClean="0"/>
              <a:t>OSPFv3 on loopbacks and connected links</a:t>
            </a:r>
          </a:p>
          <a:p>
            <a:pPr lvl="1"/>
            <a:r>
              <a:rPr lang="en-US" dirty="0" err="1" smtClean="0"/>
              <a:t>iBGP</a:t>
            </a:r>
            <a:r>
              <a:rPr lang="en-US" dirty="0" smtClean="0"/>
              <a:t> injecting other connected interfaces and static routes</a:t>
            </a:r>
          </a:p>
          <a:p>
            <a:pPr lvl="1"/>
            <a:r>
              <a:rPr lang="en-US" dirty="0" err="1" smtClean="0"/>
              <a:t>eBGP</a:t>
            </a:r>
            <a:r>
              <a:rPr lang="en-US" dirty="0" smtClean="0"/>
              <a:t> aggregation of aggregates</a:t>
            </a:r>
          </a:p>
          <a:p>
            <a:pPr lvl="1"/>
            <a:r>
              <a:rPr lang="en-US" dirty="0" smtClean="0"/>
              <a:t>Most started with dual stacking the backbone, adding peers or transit and working their way in from edge to core</a:t>
            </a:r>
          </a:p>
          <a:p>
            <a:pPr lvl="1"/>
            <a:r>
              <a:rPr lang="en-US" dirty="0" smtClean="0"/>
              <a:t>Most added test systems and then some public facing services</a:t>
            </a:r>
          </a:p>
          <a:p>
            <a:pPr lvl="1"/>
            <a:r>
              <a:rPr lang="en-US" dirty="0" smtClean="0"/>
              <a:t>Most added operations staff for purposes of comfort</a:t>
            </a:r>
          </a:p>
          <a:p>
            <a:pPr lvl="1"/>
            <a:r>
              <a:rPr lang="en-US" dirty="0" smtClean="0"/>
              <a:t>Most then considered this a stopping point for a long time while working on internal education and approaching all other services and equipment over long periods of time.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85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ISPs have had no trouble dual stacking their backbones</a:t>
            </a:r>
          </a:p>
          <a:p>
            <a:r>
              <a:rPr lang="en-US" dirty="0" smtClean="0"/>
              <a:t>Major public facing services were mostly easy to deploy</a:t>
            </a:r>
          </a:p>
          <a:p>
            <a:r>
              <a:rPr lang="en-US" dirty="0" smtClean="0"/>
              <a:t>There is still a great deal of work to do with hardware and software vendors</a:t>
            </a:r>
          </a:p>
          <a:p>
            <a:r>
              <a:rPr lang="en-US" dirty="0" smtClean="0"/>
              <a:t>Many vendors claim support which simply does not work</a:t>
            </a:r>
          </a:p>
          <a:p>
            <a:r>
              <a:rPr lang="en-US" dirty="0" smtClean="0"/>
              <a:t>Completely missing in all evaluated cloud orchestration products</a:t>
            </a:r>
          </a:p>
          <a:p>
            <a:r>
              <a:rPr lang="en-US" dirty="0" smtClean="0"/>
              <a:t>Getting to the next steps (default v6 for all customers, services, educated staff same as v4) is going to take a lot of time.</a:t>
            </a:r>
          </a:p>
          <a:p>
            <a:r>
              <a:rPr lang="en-US" dirty="0" smtClean="0"/>
              <a:t>Continuous work with hardware and software vendors</a:t>
            </a:r>
          </a:p>
          <a:p>
            <a:r>
              <a:rPr lang="en-US" dirty="0" smtClean="0"/>
              <a:t>“IPv6 enabled / compatible” frequently means broken implementations or some portion of IPv6 support</a:t>
            </a:r>
          </a:p>
          <a:p>
            <a:r>
              <a:rPr lang="en-US" dirty="0" smtClean="0"/>
              <a:t>Everyone I spoken to was comfortable talking about their experiences and naming specific vendors with issues as long as they were anonymous.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9840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 of ipv6 implementations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Network People</a:t>
            </a:r>
          </a:p>
          <a:p>
            <a:pPr lvl="1"/>
            <a:r>
              <a:rPr lang="en-US" dirty="0" smtClean="0"/>
              <a:t>“We dual stacked the network years ago and we’re done”</a:t>
            </a:r>
          </a:p>
          <a:p>
            <a:r>
              <a:rPr lang="en-US" dirty="0" smtClean="0"/>
              <a:t>Sales People</a:t>
            </a:r>
          </a:p>
          <a:p>
            <a:pPr lvl="1"/>
            <a:r>
              <a:rPr lang="en-US" dirty="0" smtClean="0"/>
              <a:t>“Yes, we have that”</a:t>
            </a:r>
          </a:p>
          <a:p>
            <a:r>
              <a:rPr lang="en-US" dirty="0" err="1" smtClean="0"/>
              <a:t>DevOps</a:t>
            </a:r>
            <a:endParaRPr lang="en-US" dirty="0" smtClean="0"/>
          </a:p>
          <a:p>
            <a:pPr lvl="1"/>
            <a:r>
              <a:rPr lang="en-US" dirty="0" smtClean="0"/>
              <a:t>“We don’t really need to do anything” – “Do I need to be doing anything?”</a:t>
            </a:r>
          </a:p>
          <a:p>
            <a:r>
              <a:rPr lang="en-US" dirty="0" smtClean="0"/>
              <a:t>Systems Support staff</a:t>
            </a:r>
          </a:p>
          <a:p>
            <a:pPr lvl="1"/>
            <a:r>
              <a:rPr lang="en-US" dirty="0" smtClean="0"/>
              <a:t>“All we have to do is turn it on and HUP the process”</a:t>
            </a:r>
          </a:p>
          <a:p>
            <a:r>
              <a:rPr lang="en-US" dirty="0" smtClean="0"/>
              <a:t>Cloud Providers</a:t>
            </a:r>
          </a:p>
          <a:p>
            <a:pPr lvl="1"/>
            <a:r>
              <a:rPr lang="en-US" dirty="0" smtClean="0"/>
              <a:t>“We can get you an IPv6 address”..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6634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/ comments 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262" y="1417638"/>
            <a:ext cx="4211638" cy="421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1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realities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After conducting interviews with various type of providers in the Service Provider space, I’ve found that reality does not match perceptions.</a:t>
            </a:r>
          </a:p>
          <a:p>
            <a:r>
              <a:rPr lang="en-US" dirty="0" smtClean="0"/>
              <a:t>While we in the operator and policy forums are focused heavily on dual stacking backbones, eyeballs and eyeball facing content, the reality of percentage of implementation is different than perception.</a:t>
            </a:r>
          </a:p>
          <a:p>
            <a:r>
              <a:rPr lang="en-US" dirty="0" smtClean="0"/>
              <a:t>The globally acceptable metric  in these forums seems to be percentage of IPv6 traffic on the global internet measured by, typically, Google.</a:t>
            </a:r>
          </a:p>
          <a:p>
            <a:r>
              <a:rPr lang="en-US" dirty="0" smtClean="0"/>
              <a:t>While measuring actual implementation with ISPs may be challenging, this is an attempt to give the state of some ISPs, where they are today, difficulties, and general experiences.</a:t>
            </a:r>
          </a:p>
          <a:p>
            <a:r>
              <a:rPr lang="en-US" dirty="0" smtClean="0"/>
              <a:t>If this is useful, it may be useful to have regular polls in an anonymous format for Service Providers (and perhaps Enterprises) to provide to this audience.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202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small Canadian </a:t>
            </a:r>
            <a:r>
              <a:rPr lang="en-US" dirty="0" smtClean="0"/>
              <a:t>ISP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Our IPv6 plan was phased over time</a:t>
            </a:r>
          </a:p>
          <a:p>
            <a:r>
              <a:rPr lang="en-US" dirty="0" smtClean="0"/>
              <a:t>We started with our BGP core adding transit and peers over time</a:t>
            </a:r>
          </a:p>
          <a:p>
            <a:r>
              <a:rPr lang="en-US" dirty="0" smtClean="0"/>
              <a:t>As part of server refreshes, we enabled IPv6 functionality over time.</a:t>
            </a:r>
          </a:p>
          <a:p>
            <a:r>
              <a:rPr lang="en-US" dirty="0"/>
              <a:t>A byproduct of the migration has been the cleanup of a number of outlier systems and network components</a:t>
            </a:r>
            <a:r>
              <a:rPr lang="en-US" dirty="0" smtClean="0"/>
              <a:t>.</a:t>
            </a:r>
          </a:p>
          <a:p>
            <a:r>
              <a:rPr lang="en-US" dirty="0"/>
              <a:t>We didn't have a large lab to test everything so we would change a small part each time and watch for issues</a:t>
            </a:r>
            <a:r>
              <a:rPr lang="en-US" dirty="0" smtClean="0"/>
              <a:t>.</a:t>
            </a:r>
          </a:p>
          <a:p>
            <a:r>
              <a:rPr lang="en-US" dirty="0"/>
              <a:t>To date a couple minor bugs but no customer facing concerns.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4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small Canadian </a:t>
            </a:r>
            <a:r>
              <a:rPr lang="en-US" dirty="0" err="1" smtClean="0"/>
              <a:t>isp</a:t>
            </a:r>
            <a:r>
              <a:rPr lang="en-US" dirty="0" smtClean="0"/>
              <a:t>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Routers</a:t>
            </a:r>
          </a:p>
          <a:p>
            <a:r>
              <a:rPr lang="en-US" dirty="0"/>
              <a:t>Switches</a:t>
            </a:r>
          </a:p>
          <a:p>
            <a:r>
              <a:rPr lang="en-US" dirty="0"/>
              <a:t>BACKEND Monitoring</a:t>
            </a:r>
          </a:p>
          <a:p>
            <a:r>
              <a:rPr lang="en-US" dirty="0"/>
              <a:t>DNS (recursive)</a:t>
            </a:r>
          </a:p>
          <a:p>
            <a:r>
              <a:rPr lang="en-US" dirty="0"/>
              <a:t>DNS (authoritative)</a:t>
            </a:r>
          </a:p>
          <a:p>
            <a:r>
              <a:rPr lang="en-US" dirty="0"/>
              <a:t>MAIL</a:t>
            </a:r>
          </a:p>
          <a:p>
            <a:r>
              <a:rPr lang="en-US" dirty="0"/>
              <a:t>Control Panel Web Servers</a:t>
            </a:r>
          </a:p>
          <a:p>
            <a:r>
              <a:rPr lang="en-US" dirty="0"/>
              <a:t>Radius</a:t>
            </a:r>
          </a:p>
          <a:p>
            <a:r>
              <a:rPr lang="en-US" dirty="0"/>
              <a:t>Backup Servers</a:t>
            </a:r>
          </a:p>
          <a:p>
            <a:r>
              <a:rPr lang="en-US" dirty="0"/>
              <a:t>VPN</a:t>
            </a:r>
          </a:p>
          <a:p>
            <a:r>
              <a:rPr lang="en-US" dirty="0"/>
              <a:t>Corporate Firewall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675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small Canadian </a:t>
            </a:r>
            <a:r>
              <a:rPr lang="en-US" dirty="0" err="1"/>
              <a:t>isp</a:t>
            </a:r>
            <a:r>
              <a:rPr lang="en-US" dirty="0"/>
              <a:t>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Things we learned along the way</a:t>
            </a:r>
            <a:r>
              <a:rPr lang="en-US" dirty="0" smtClean="0"/>
              <a:t>:</a:t>
            </a: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1) The Big Unknown. Older Servers and Routers need to </a:t>
            </a:r>
            <a:r>
              <a:rPr lang="en-US" dirty="0" smtClean="0"/>
              <a:t>be updated </a:t>
            </a:r>
            <a:r>
              <a:rPr lang="en-US" dirty="0"/>
              <a:t>or refreshed</a:t>
            </a:r>
            <a:r>
              <a:rPr lang="en-US" dirty="0" smtClean="0"/>
              <a:t>.</a:t>
            </a:r>
            <a:r>
              <a:rPr lang="en-US" dirty="0"/>
              <a:t> </a:t>
            </a:r>
          </a:p>
          <a:p>
            <a:r>
              <a:rPr lang="en-US" dirty="0" err="1"/>
              <a:t>Stateful</a:t>
            </a:r>
            <a:r>
              <a:rPr lang="en-US" dirty="0"/>
              <a:t> Firewall for IPv6 not supported in </a:t>
            </a:r>
            <a:r>
              <a:rPr lang="en-US" dirty="0" err="1"/>
              <a:t>Redhat</a:t>
            </a:r>
            <a:r>
              <a:rPr lang="en-US" dirty="0"/>
              <a:t> 5 (No Connection Tracking).</a:t>
            </a:r>
          </a:p>
          <a:p>
            <a:r>
              <a:rPr lang="en-US" dirty="0"/>
              <a:t>Feature parity in older </a:t>
            </a:r>
            <a:r>
              <a:rPr lang="en-US" dirty="0" err="1"/>
              <a:t>JunOS</a:t>
            </a:r>
            <a:r>
              <a:rPr lang="en-US" dirty="0"/>
              <a:t> versions weren't there.</a:t>
            </a:r>
          </a:p>
          <a:p>
            <a:r>
              <a:rPr lang="en-US" dirty="0" err="1"/>
              <a:t>FreeRadius</a:t>
            </a:r>
            <a:r>
              <a:rPr lang="en-US" dirty="0"/>
              <a:t> 1.x doesn't support sending IPv6 packets.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2) It's the small </a:t>
            </a:r>
            <a:r>
              <a:rPr lang="en-US" dirty="0" smtClean="0"/>
              <a:t>things</a:t>
            </a:r>
            <a:endParaRPr lang="en-US" dirty="0"/>
          </a:p>
          <a:p>
            <a:r>
              <a:rPr lang="en-US" dirty="0"/>
              <a:t>fail2ban a firewall script for blocking doesn't have IPv6 support (experimental only)</a:t>
            </a:r>
          </a:p>
          <a:p>
            <a:r>
              <a:rPr lang="en-US" dirty="0"/>
              <a:t>Custom scripts written years ago were making IPv4 assumptions.</a:t>
            </a:r>
          </a:p>
          <a:p>
            <a:r>
              <a:rPr lang="en-US" dirty="0"/>
              <a:t>We use </a:t>
            </a:r>
            <a:r>
              <a:rPr lang="en-US" dirty="0" err="1"/>
              <a:t>greylisting</a:t>
            </a:r>
            <a:r>
              <a:rPr lang="en-US" dirty="0"/>
              <a:t> and </a:t>
            </a:r>
            <a:r>
              <a:rPr lang="en-US" dirty="0" smtClean="0"/>
              <a:t>utilize </a:t>
            </a:r>
            <a:r>
              <a:rPr lang="en-US" dirty="0"/>
              <a:t>whitelisting, very limited IPv6 support.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11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small Canadian </a:t>
            </a:r>
            <a:r>
              <a:rPr lang="en-US" dirty="0" err="1"/>
              <a:t>isp</a:t>
            </a:r>
            <a:r>
              <a:rPr lang="en-US" dirty="0"/>
              <a:t>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3) Reverse DNS is a bind </a:t>
            </a:r>
            <a:r>
              <a:rPr lang="en-US" dirty="0" smtClean="0">
                <a:sym typeface="Wingdings"/>
              </a:rPr>
              <a:t></a:t>
            </a:r>
            <a:r>
              <a:rPr lang="en-US" dirty="0"/>
              <a:t> </a:t>
            </a:r>
          </a:p>
          <a:p>
            <a:r>
              <a:rPr lang="en-US" dirty="0"/>
              <a:t>We migrated to </a:t>
            </a:r>
            <a:r>
              <a:rPr lang="en-US" dirty="0" err="1"/>
              <a:t>PowerDNS</a:t>
            </a:r>
            <a:r>
              <a:rPr lang="en-US" dirty="0"/>
              <a:t> to simplify IPv6 reverse delegation.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4) Have a plan for your </a:t>
            </a:r>
            <a:r>
              <a:rPr lang="en-US" dirty="0" err="1" smtClean="0"/>
              <a:t>netblock</a:t>
            </a:r>
            <a:r>
              <a:rPr lang="en-US" dirty="0"/>
              <a:t> </a:t>
            </a:r>
          </a:p>
          <a:p>
            <a:r>
              <a:rPr lang="en-US" dirty="0"/>
              <a:t>A /32 is a lot of space for a small ISP, unless you divide it badly. We split </a:t>
            </a:r>
            <a:r>
              <a:rPr lang="en-US" dirty="0" smtClean="0"/>
              <a:t>ours </a:t>
            </a:r>
            <a:r>
              <a:rPr lang="en-US" dirty="0"/>
              <a:t>into a /36 per POP. Each business </a:t>
            </a:r>
            <a:r>
              <a:rPr lang="en-US" dirty="0" smtClean="0"/>
              <a:t>customer is </a:t>
            </a:r>
            <a:r>
              <a:rPr lang="en-US" dirty="0"/>
              <a:t>sparse allocated a /48.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5) The final step is the enabling of IPv6 for our DSL and </a:t>
            </a:r>
            <a:r>
              <a:rPr lang="en-US" dirty="0" err="1"/>
              <a:t>Fibre</a:t>
            </a:r>
            <a:r>
              <a:rPr lang="en-US" dirty="0"/>
              <a:t> customers, as this has the most devices outside of our control.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708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medium sized provider in 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Dual stacking the backbone was easy.</a:t>
            </a:r>
          </a:p>
          <a:p>
            <a:pPr lvl="1"/>
            <a:r>
              <a:rPr lang="en-US" dirty="0" smtClean="0"/>
              <a:t>We started with peers early on (HE was a huge help since they provided full tables)</a:t>
            </a:r>
          </a:p>
          <a:p>
            <a:pPr lvl="1"/>
            <a:r>
              <a:rPr lang="en-US" dirty="0" smtClean="0"/>
              <a:t>Transit was harder to get and took time to get them to execute (6 months for all transit providers to get completed)</a:t>
            </a:r>
          </a:p>
          <a:p>
            <a:r>
              <a:rPr lang="en-US" dirty="0" smtClean="0"/>
              <a:t>Subnet size challenges for PTP (/127 v /126 v /</a:t>
            </a:r>
            <a:r>
              <a:rPr lang="en-US" dirty="0" smtClean="0"/>
              <a:t>64)</a:t>
            </a:r>
            <a:endParaRPr lang="en-US" dirty="0" smtClean="0"/>
          </a:p>
          <a:p>
            <a:pPr lvl="1"/>
            <a:r>
              <a:rPr lang="en-US" dirty="0" smtClean="0"/>
              <a:t>Initially used /64s, switched to /126s after hearing about TTL bouncing attacks. Chose 126 over 127 to keep operation staff comfortable with ::1 ::2 (discarded the rest of the 64</a:t>
            </a:r>
            <a:r>
              <a:rPr lang="en-US" dirty="0" smtClean="0"/>
              <a:t>) (Didn’t like the idea about :: (or ::0) as a valid address.</a:t>
            </a:r>
            <a:endParaRPr lang="en-US" dirty="0" smtClean="0"/>
          </a:p>
          <a:p>
            <a:pPr lvl="1"/>
            <a:r>
              <a:rPr lang="en-US" dirty="0" smtClean="0"/>
              <a:t>Over time converted back to 64s on all interfaces and 48s to customers via static.</a:t>
            </a:r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01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medium sized provider in </a:t>
            </a:r>
            <a:r>
              <a:rPr lang="en-US" dirty="0" smtClean="0"/>
              <a:t>California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After dual stack was completed, added a few SLAAC subnets in lab environments and quickly added public facing services (NS, MAIL, WEB)</a:t>
            </a:r>
          </a:p>
          <a:p>
            <a:r>
              <a:rPr lang="en-US" dirty="0" smtClean="0"/>
              <a:t>Writing IPAM was a painful process e.g. get next approach different from IPv4</a:t>
            </a:r>
          </a:p>
          <a:p>
            <a:r>
              <a:rPr lang="en-US" dirty="0" smtClean="0"/>
              <a:t>Internal tools took some time to update and training sales and SEs to add fields in </a:t>
            </a:r>
            <a:r>
              <a:rPr lang="en-US" dirty="0" err="1" smtClean="0"/>
              <a:t>S</a:t>
            </a:r>
            <a:r>
              <a:rPr lang="en-US" dirty="0" err="1" smtClean="0"/>
              <a:t>alesforce</a:t>
            </a:r>
            <a:r>
              <a:rPr lang="en-US" dirty="0" smtClean="0"/>
              <a:t> </a:t>
            </a:r>
            <a:r>
              <a:rPr lang="en-US" dirty="0" smtClean="0"/>
              <a:t>for IPv6 allocation ($0 line item) was challenging to explain.</a:t>
            </a:r>
          </a:p>
          <a:p>
            <a:r>
              <a:rPr lang="en-US" dirty="0" smtClean="0"/>
              <a:t>Selling the story internally to all staff was like talking about the Y2K issue. People simply didn’t believe we were really in need of making serious changes.</a:t>
            </a:r>
          </a:p>
          <a:p>
            <a:r>
              <a:rPr lang="en-US" dirty="0" smtClean="0"/>
              <a:t>Customer “demand” trickled in slowly over time and implementation staff received real world experience with  </a:t>
            </a:r>
            <a:r>
              <a:rPr lang="en-US" dirty="0" smtClean="0"/>
              <a:t>turn-ups </a:t>
            </a:r>
            <a:r>
              <a:rPr lang="en-US" dirty="0" smtClean="0"/>
              <a:t>including customer BGP inet6, etc.</a:t>
            </a:r>
          </a:p>
          <a:p>
            <a:r>
              <a:rPr lang="en-US" dirty="0" smtClean="0"/>
              <a:t>Took an additional year to get supporting internal services dual stacked.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RIPE70 - Amsterdam - 13, May 2015 - IPv6 for ISPs Aaron Hughes &lt;aaron@6connect.com&gt;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318591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ＭＳ ゴシック"/>
        <a:font script="Hang" typeface="HY얕은샘물M"/>
        <a:font script="Hans" typeface="华文新魏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Horizon.thmx</Template>
  <TotalTime>3746</TotalTime>
  <Words>2015</Words>
  <Application>Microsoft Macintosh PowerPoint</Application>
  <PresentationFormat>On-screen Show (4:3)</PresentationFormat>
  <Paragraphs>187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Horizon</vt:lpstr>
      <vt:lpstr>IPv6 for Internet service providers state/lessons/still to come</vt:lpstr>
      <vt:lpstr>Perception of ipv6 implementations </vt:lpstr>
      <vt:lpstr>Exploring realities</vt:lpstr>
      <vt:lpstr>A small Canadian ISP</vt:lpstr>
      <vt:lpstr>A small Canadian isp cont.</vt:lpstr>
      <vt:lpstr>A small Canadian isp cont.</vt:lpstr>
      <vt:lpstr>A small Canadian isp cont.</vt:lpstr>
      <vt:lpstr>A medium sized provider in California</vt:lpstr>
      <vt:lpstr>A medium sized provider in California</vt:lpstr>
      <vt:lpstr>A medium sized provider in California</vt:lpstr>
      <vt:lpstr>A medium sized provider in California</vt:lpstr>
      <vt:lpstr>A medium sized provider in California</vt:lpstr>
      <vt:lpstr>A medium sized provider in California</vt:lpstr>
      <vt:lpstr>A medium sized provider in California</vt:lpstr>
      <vt:lpstr>A medium sized provider in California</vt:lpstr>
      <vt:lpstr>A cloud service provider </vt:lpstr>
      <vt:lpstr>Eyeball access</vt:lpstr>
      <vt:lpstr>Backbone topology</vt:lpstr>
      <vt:lpstr>conclusions</vt:lpstr>
      <vt:lpstr>Questions / comments ?</vt:lpstr>
    </vt:vector>
  </TitlesOfParts>
  <Company>6connect,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IP::v6 -&gt;ISP</dc:title>
  <dc:creator>Aaron Hughes</dc:creator>
  <cp:lastModifiedBy>Aaron Hughes</cp:lastModifiedBy>
  <cp:revision>22</cp:revision>
  <dcterms:created xsi:type="dcterms:W3CDTF">2015-05-11T15:40:06Z</dcterms:created>
  <dcterms:modified xsi:type="dcterms:W3CDTF">2015-05-14T06:18:04Z</dcterms:modified>
</cp:coreProperties>
</file>